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17"/>
  </p:notesMasterIdLst>
  <p:handoutMasterIdLst>
    <p:handoutMasterId r:id="rId18"/>
  </p:handoutMasterIdLst>
  <p:sldIdLst>
    <p:sldId id="259" r:id="rId3"/>
    <p:sldId id="262" r:id="rId4"/>
    <p:sldId id="269" r:id="rId5"/>
    <p:sldId id="1724" r:id="rId6"/>
    <p:sldId id="1734" r:id="rId7"/>
    <p:sldId id="1735" r:id="rId8"/>
    <p:sldId id="1725" r:id="rId9"/>
    <p:sldId id="1733" r:id="rId10"/>
    <p:sldId id="1732" r:id="rId11"/>
    <p:sldId id="1731" r:id="rId12"/>
    <p:sldId id="1730" r:id="rId13"/>
    <p:sldId id="1727" r:id="rId14"/>
    <p:sldId id="1736" r:id="rId15"/>
    <p:sldId id="275" r:id="rId16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  <p14:sldId id="262"/>
            <p14:sldId id="269"/>
            <p14:sldId id="1724"/>
            <p14:sldId id="1734"/>
            <p14:sldId id="1735"/>
            <p14:sldId id="1725"/>
            <p14:sldId id="1733"/>
            <p14:sldId id="1732"/>
            <p14:sldId id="1731"/>
            <p14:sldId id="1730"/>
            <p14:sldId id="1727"/>
            <p14:sldId id="1736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85" autoAdjust="0"/>
    <p:restoredTop sz="94289" autoAdjust="0"/>
  </p:normalViewPr>
  <p:slideViewPr>
    <p:cSldViewPr snapToGrid="0" showGuides="1">
      <p:cViewPr varScale="1">
        <p:scale>
          <a:sx n="72" d="100"/>
          <a:sy n="72" d="100"/>
        </p:scale>
        <p:origin x="632" y="60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ED54BD-78E7-46C0-9465-2AB5CE520F2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0D5FC-4A4E-4B93-ADB3-F88CA0FEC43E}">
      <dgm:prSet/>
      <dgm:spPr/>
      <dgm:t>
        <a:bodyPr/>
        <a:lstStyle/>
        <a:p>
          <a:r>
            <a:rPr lang="zh-CN" altLang="en-US" dirty="0"/>
            <a:t>业务流程形式</a:t>
          </a:r>
          <a:r>
            <a:rPr lang="zh-CN" dirty="0"/>
            <a:t>：</a:t>
          </a:r>
        </a:p>
      </dgm:t>
    </dgm:pt>
    <dgm:pt modelId="{4BE40DC2-2D88-4B9E-A09B-1AC9DBFDC395}" type="par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A72745AD-AB12-4B0A-9603-0FE08764ADAC}" type="sib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BB133FC6-FA9D-4A5F-B252-80A06469894A}">
      <dgm:prSet/>
      <dgm:spPr/>
      <dgm:t>
        <a:bodyPr/>
        <a:lstStyle/>
        <a:p>
          <a:r>
            <a:rPr lang="en-US" altLang="zh-CN" dirty="0"/>
            <a:t>Appointment</a:t>
          </a:r>
          <a:r>
            <a:rPr lang="zh-CN" altLang="en-US" dirty="0"/>
            <a:t>使用</a:t>
          </a:r>
          <a:r>
            <a:rPr lang="en-US" altLang="zh-CN" dirty="0"/>
            <a:t>form</a:t>
          </a:r>
          <a:r>
            <a:rPr lang="zh-CN" altLang="en-US" dirty="0"/>
            <a:t>存储病人挂号信息，通过前端选项框筛选的方式获取数据</a:t>
          </a:r>
          <a:r>
            <a:rPr lang="en-US" altLang="zh-CN" dirty="0"/>
            <a:t>date </a:t>
          </a:r>
          <a:r>
            <a:rPr lang="zh-CN" altLang="en-US" dirty="0"/>
            <a:t>（</a:t>
          </a:r>
          <a:r>
            <a:rPr lang="en-US" altLang="zh-CN" dirty="0"/>
            <a:t>date</a:t>
          </a:r>
          <a:r>
            <a:rPr lang="zh-CN" altLang="en-US" dirty="0"/>
            <a:t>格式转成</a:t>
          </a:r>
          <a:r>
            <a:rPr lang="en-US" altLang="zh-CN" dirty="0"/>
            <a:t>format</a:t>
          </a:r>
          <a:r>
            <a:rPr lang="zh-CN" altLang="en-US" dirty="0"/>
            <a:t>（</a:t>
          </a:r>
          <a:r>
            <a:rPr lang="en-US" altLang="zh-CN" dirty="0"/>
            <a:t>YYYY-MM-DD</a:t>
          </a:r>
          <a:r>
            <a:rPr lang="zh-CN" altLang="en-US" dirty="0"/>
            <a:t>）格式）再和本地存储的</a:t>
          </a:r>
          <a:r>
            <a:rPr lang="en-US" altLang="zh-CN" dirty="0" err="1"/>
            <a:t>patientID</a:t>
          </a:r>
          <a:r>
            <a:rPr lang="zh-CN" altLang="en-US" dirty="0"/>
            <a:t>信息整合起来，先判断是否在当天已经挂过号，若挂过号，提示并且拒绝当日挂号，否则将其打包发送给后端，收到后端收回数据后判断</a:t>
          </a:r>
          <a:r>
            <a:rPr lang="en-US" altLang="zh-CN" dirty="0"/>
            <a:t>ranking</a:t>
          </a:r>
          <a:r>
            <a:rPr lang="zh-CN" altLang="en-US" dirty="0"/>
            <a:t>，如果</a:t>
          </a:r>
          <a:r>
            <a:rPr lang="en-US" altLang="zh-CN" dirty="0"/>
            <a:t>ranking = 0</a:t>
          </a:r>
          <a:r>
            <a:rPr lang="zh-CN" altLang="en-US" dirty="0"/>
            <a:t>，则表明号已被抢完，若</a:t>
          </a:r>
          <a:r>
            <a:rPr lang="en-US" altLang="zh-CN" dirty="0"/>
            <a:t>ranking</a:t>
          </a:r>
          <a:r>
            <a:rPr lang="zh-CN" altLang="en-US" dirty="0"/>
            <a:t>不等于</a:t>
          </a:r>
          <a:r>
            <a:rPr lang="en-US" altLang="zh-CN" dirty="0"/>
            <a:t>0</a:t>
          </a:r>
          <a:r>
            <a:rPr lang="zh-CN" altLang="en-US" dirty="0"/>
            <a:t>，挂号成功，并且计算预期时间，写入下方挂号记录表中</a:t>
          </a:r>
          <a:endParaRPr lang="zh-CN" dirty="0"/>
        </a:p>
      </dgm:t>
    </dgm:pt>
    <dgm:pt modelId="{DB1E97F5-58A0-4FF9-A98A-CE5AAFC8336A}" type="par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1796CB50-529C-4FA5-8BA3-F2FA10266284}" type="sib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D4880700-4A28-470E-B913-A4035344FE2E}" type="pres">
      <dgm:prSet presAssocID="{B0ED54BD-78E7-46C0-9465-2AB5CE520F20}" presName="linear" presStyleCnt="0">
        <dgm:presLayoutVars>
          <dgm:animLvl val="lvl"/>
          <dgm:resizeHandles val="exact"/>
        </dgm:presLayoutVars>
      </dgm:prSet>
      <dgm:spPr/>
    </dgm:pt>
    <dgm:pt modelId="{96E3517E-246A-4E05-8264-B4D245EB123D}" type="pres">
      <dgm:prSet presAssocID="{61E0D5FC-4A4E-4B93-ADB3-F88CA0FEC43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7CD8490-1586-4777-80CF-53B5E81AE280}" type="pres">
      <dgm:prSet presAssocID="{61E0D5FC-4A4E-4B93-ADB3-F88CA0FEC43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41B7B20-4853-4902-B9E0-45A684EBFB3E}" type="presOf" srcId="{BB133FC6-FA9D-4A5F-B252-80A06469894A}" destId="{97CD8490-1586-4777-80CF-53B5E81AE280}" srcOrd="0" destOrd="0" presId="urn:microsoft.com/office/officeart/2005/8/layout/vList2"/>
    <dgm:cxn modelId="{892CF759-BAC4-4E29-AA63-C21224AE5CA1}" srcId="{61E0D5FC-4A4E-4B93-ADB3-F88CA0FEC43E}" destId="{BB133FC6-FA9D-4A5F-B252-80A06469894A}" srcOrd="0" destOrd="0" parTransId="{DB1E97F5-58A0-4FF9-A98A-CE5AAFC8336A}" sibTransId="{1796CB50-529C-4FA5-8BA3-F2FA10266284}"/>
    <dgm:cxn modelId="{7136A18D-DC36-4BC1-97E5-3890C5985BF9}" type="presOf" srcId="{61E0D5FC-4A4E-4B93-ADB3-F88CA0FEC43E}" destId="{96E3517E-246A-4E05-8264-B4D245EB123D}" srcOrd="0" destOrd="0" presId="urn:microsoft.com/office/officeart/2005/8/layout/vList2"/>
    <dgm:cxn modelId="{FEC8B6A5-2264-42E9-B455-AD81AA915C84}" type="presOf" srcId="{B0ED54BD-78E7-46C0-9465-2AB5CE520F20}" destId="{D4880700-4A28-470E-B913-A4035344FE2E}" srcOrd="0" destOrd="0" presId="urn:microsoft.com/office/officeart/2005/8/layout/vList2"/>
    <dgm:cxn modelId="{DF2821DF-27D8-4AEF-9EFD-A0768ECAF1CD}" srcId="{B0ED54BD-78E7-46C0-9465-2AB5CE520F20}" destId="{61E0D5FC-4A4E-4B93-ADB3-F88CA0FEC43E}" srcOrd="0" destOrd="0" parTransId="{4BE40DC2-2D88-4B9E-A09B-1AC9DBFDC395}" sibTransId="{A72745AD-AB12-4B0A-9603-0FE08764ADAC}"/>
    <dgm:cxn modelId="{86E02B56-AC63-4D76-BDEF-37B532E1AB7A}" type="presParOf" srcId="{D4880700-4A28-470E-B913-A4035344FE2E}" destId="{96E3517E-246A-4E05-8264-B4D245EB123D}" srcOrd="0" destOrd="0" presId="urn:microsoft.com/office/officeart/2005/8/layout/vList2"/>
    <dgm:cxn modelId="{29236928-4131-47ED-A19A-F8CF72EC4DE9}" type="presParOf" srcId="{D4880700-4A28-470E-B913-A4035344FE2E}" destId="{97CD8490-1586-4777-80CF-53B5E81AE280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ED54BD-78E7-46C0-9465-2AB5CE520F2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B133FC6-FA9D-4A5F-B252-80A06469894A}">
      <dgm:prSet/>
      <dgm:spPr/>
      <dgm:t>
        <a:bodyPr/>
        <a:lstStyle/>
        <a:p>
          <a:r>
            <a:rPr lang="zh-CN" altLang="en-US" b="0" i="0" dirty="0"/>
            <a:t>任务达成情况</a:t>
          </a:r>
          <a:endParaRPr lang="zh-CN" dirty="0"/>
        </a:p>
      </dgm:t>
    </dgm:pt>
    <dgm:pt modelId="{DB1E97F5-58A0-4FF9-A98A-CE5AAFC8336A}" type="par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1796CB50-529C-4FA5-8BA3-F2FA10266284}" type="sib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652C12F6-34D3-4851-A7BE-28FA5EB2AE6B}">
      <dgm:prSet/>
      <dgm:spPr/>
      <dgm:t>
        <a:bodyPr/>
        <a:lstStyle/>
        <a:p>
          <a:r>
            <a:rPr lang="zh-CN" altLang="en-US" dirty="0"/>
            <a:t>  </a:t>
          </a:r>
          <a:r>
            <a:rPr lang="zh-CN" altLang="en-US" b="0" i="0" dirty="0"/>
            <a:t>患者挂号、退号</a:t>
          </a:r>
          <a:endParaRPr lang="zh-CN" altLang="en-US" dirty="0"/>
        </a:p>
      </dgm:t>
    </dgm:pt>
    <dgm:pt modelId="{2A798965-A863-4704-A9F9-F566D8BAFA41}" type="parTrans" cxnId="{C1D53EA6-C51E-4D0E-B789-96EC1B433BF7}">
      <dgm:prSet/>
      <dgm:spPr/>
      <dgm:t>
        <a:bodyPr/>
        <a:lstStyle/>
        <a:p>
          <a:endParaRPr lang="zh-CN" altLang="en-US"/>
        </a:p>
      </dgm:t>
    </dgm:pt>
    <dgm:pt modelId="{82295C52-0E1E-432E-8353-E39E55337B7B}" type="sibTrans" cxnId="{C1D53EA6-C51E-4D0E-B789-96EC1B433BF7}">
      <dgm:prSet/>
      <dgm:spPr/>
      <dgm:t>
        <a:bodyPr/>
        <a:lstStyle/>
        <a:p>
          <a:endParaRPr lang="zh-CN" altLang="en-US"/>
        </a:p>
      </dgm:t>
    </dgm:pt>
    <dgm:pt modelId="{C0F1165F-E959-4119-800A-F75B62E37A96}">
      <dgm:prSet/>
      <dgm:spPr/>
      <dgm:t>
        <a:bodyPr/>
        <a:lstStyle/>
        <a:p>
          <a:r>
            <a:rPr lang="zh-CN" altLang="en-US" dirty="0"/>
            <a:t>  </a:t>
          </a:r>
          <a:r>
            <a:rPr lang="zh-CN" altLang="en-US" b="0" i="0" dirty="0"/>
            <a:t>患者查看就诊记录及挂号记录</a:t>
          </a:r>
          <a:endParaRPr lang="zh-CN" altLang="en-US" dirty="0"/>
        </a:p>
      </dgm:t>
    </dgm:pt>
    <dgm:pt modelId="{4A9F8C04-0F51-4509-B590-0D82AB848729}" type="parTrans" cxnId="{14773899-CB65-428E-B6B0-E125FD483085}">
      <dgm:prSet/>
      <dgm:spPr/>
      <dgm:t>
        <a:bodyPr/>
        <a:lstStyle/>
        <a:p>
          <a:endParaRPr lang="zh-CN" altLang="en-US"/>
        </a:p>
      </dgm:t>
    </dgm:pt>
    <dgm:pt modelId="{7E98E339-6BBC-44DA-828F-EA90339A4D70}" type="sibTrans" cxnId="{14773899-CB65-428E-B6B0-E125FD483085}">
      <dgm:prSet/>
      <dgm:spPr/>
      <dgm:t>
        <a:bodyPr/>
        <a:lstStyle/>
        <a:p>
          <a:endParaRPr lang="zh-CN" altLang="en-US"/>
        </a:p>
      </dgm:t>
    </dgm:pt>
    <dgm:pt modelId="{DDA993D1-7522-4CBE-A5C5-26852646CBE7}">
      <dgm:prSet/>
      <dgm:spPr/>
      <dgm:t>
        <a:bodyPr/>
        <a:lstStyle/>
        <a:p>
          <a:r>
            <a:rPr lang="zh-CN" altLang="en-US" dirty="0"/>
            <a:t>  </a:t>
          </a:r>
          <a:r>
            <a:rPr lang="zh-CN" altLang="en-US" b="0" i="0" dirty="0"/>
            <a:t>公众在医院主页查看医院新闻、医院通知、医生介绍等信息</a:t>
          </a:r>
          <a:endParaRPr lang="zh-CN" altLang="en-US" dirty="0"/>
        </a:p>
      </dgm:t>
    </dgm:pt>
    <dgm:pt modelId="{F8ABE67D-6B70-4E7C-A762-DEE79C7B5519}" type="parTrans" cxnId="{6E6914DD-6E5D-4E64-97DB-6CE169F0DECB}">
      <dgm:prSet/>
      <dgm:spPr/>
      <dgm:t>
        <a:bodyPr/>
        <a:lstStyle/>
        <a:p>
          <a:endParaRPr lang="zh-CN" altLang="en-US"/>
        </a:p>
      </dgm:t>
    </dgm:pt>
    <dgm:pt modelId="{19B274B3-5775-4383-BDF6-681DE092EF08}" type="sibTrans" cxnId="{6E6914DD-6E5D-4E64-97DB-6CE169F0DECB}">
      <dgm:prSet/>
      <dgm:spPr/>
      <dgm:t>
        <a:bodyPr/>
        <a:lstStyle/>
        <a:p>
          <a:endParaRPr lang="zh-CN" altLang="en-US"/>
        </a:p>
      </dgm:t>
    </dgm:pt>
    <dgm:pt modelId="{ED06419C-1DB4-48AC-BEED-193798914CC3}">
      <dgm:prSet/>
      <dgm:spPr/>
      <dgm:t>
        <a:bodyPr/>
        <a:lstStyle/>
        <a:p>
          <a:r>
            <a:rPr lang="zh-CN" altLang="en-US" b="0" i="0" dirty="0"/>
            <a:t>评审</a:t>
          </a:r>
          <a:r>
            <a:rPr lang="en-US" altLang="zh-CN" b="0" i="0" dirty="0"/>
            <a:t>/</a:t>
          </a:r>
          <a:r>
            <a:rPr lang="zh-CN" altLang="en-US" b="0" i="0" dirty="0"/>
            <a:t>测试的结果</a:t>
          </a:r>
          <a:endParaRPr lang="zh-CN" altLang="en-US" dirty="0"/>
        </a:p>
      </dgm:t>
    </dgm:pt>
    <dgm:pt modelId="{A8E45515-5AF7-459F-8F85-8815B0705F27}" type="parTrans" cxnId="{31CDFC3E-450B-4ABA-B800-7841BA9F6731}">
      <dgm:prSet/>
      <dgm:spPr/>
      <dgm:t>
        <a:bodyPr/>
        <a:lstStyle/>
        <a:p>
          <a:endParaRPr lang="zh-CN" altLang="en-US"/>
        </a:p>
      </dgm:t>
    </dgm:pt>
    <dgm:pt modelId="{0EC63E5F-9CF8-4773-8DBF-A7FCF99ED01C}" type="sibTrans" cxnId="{31CDFC3E-450B-4ABA-B800-7841BA9F6731}">
      <dgm:prSet/>
      <dgm:spPr/>
      <dgm:t>
        <a:bodyPr/>
        <a:lstStyle/>
        <a:p>
          <a:endParaRPr lang="zh-CN" altLang="en-US"/>
        </a:p>
      </dgm:t>
    </dgm:pt>
    <dgm:pt modelId="{F8A3FB26-B830-4132-BFC1-1EE8799B7D1E}">
      <dgm:prSet/>
      <dgm:spPr/>
      <dgm:t>
        <a:bodyPr/>
        <a:lstStyle/>
        <a:p>
          <a:r>
            <a:rPr lang="zh-CN" altLang="en-US" b="0" i="0" dirty="0"/>
            <a:t>前后端通信。</a:t>
          </a:r>
          <a:endParaRPr lang="zh-CN" altLang="en-US" dirty="0"/>
        </a:p>
      </dgm:t>
    </dgm:pt>
    <dgm:pt modelId="{DC45DA22-9528-4866-A359-E22E9607681F}" type="parTrans" cxnId="{EFBDDA58-BD73-406B-A8EE-FD75346E3D5C}">
      <dgm:prSet/>
      <dgm:spPr/>
      <dgm:t>
        <a:bodyPr/>
        <a:lstStyle/>
        <a:p>
          <a:endParaRPr lang="zh-CN" altLang="en-US"/>
        </a:p>
      </dgm:t>
    </dgm:pt>
    <dgm:pt modelId="{257EC262-65B4-49A7-A4B8-588E615B5519}" type="sibTrans" cxnId="{EFBDDA58-BD73-406B-A8EE-FD75346E3D5C}">
      <dgm:prSet/>
      <dgm:spPr/>
      <dgm:t>
        <a:bodyPr/>
        <a:lstStyle/>
        <a:p>
          <a:endParaRPr lang="zh-CN" altLang="en-US"/>
        </a:p>
      </dgm:t>
    </dgm:pt>
    <dgm:pt modelId="{94ED1188-E040-468D-A0D8-1652E0A9D871}">
      <dgm:prSet/>
      <dgm:spPr/>
      <dgm:t>
        <a:bodyPr/>
        <a:lstStyle/>
        <a:p>
          <a:r>
            <a:rPr lang="zh-CN" altLang="en-US" b="0" i="0" dirty="0"/>
            <a:t>医生管理患者的就诊流程、开药方定医嘱</a:t>
          </a:r>
          <a:endParaRPr lang="zh-CN" altLang="en-US" dirty="0"/>
        </a:p>
      </dgm:t>
    </dgm:pt>
    <dgm:pt modelId="{81B795FF-85F9-48EB-998D-965F67C1F4A5}" type="parTrans" cxnId="{757AC24C-7C57-4BA3-BE41-0BDE4B278E52}">
      <dgm:prSet/>
      <dgm:spPr/>
      <dgm:t>
        <a:bodyPr/>
        <a:lstStyle/>
        <a:p>
          <a:endParaRPr lang="zh-CN" altLang="en-US"/>
        </a:p>
      </dgm:t>
    </dgm:pt>
    <dgm:pt modelId="{A550167E-42C6-4495-8FD9-D9F8B418B7DE}" type="sibTrans" cxnId="{757AC24C-7C57-4BA3-BE41-0BDE4B278E52}">
      <dgm:prSet/>
      <dgm:spPr/>
      <dgm:t>
        <a:bodyPr/>
        <a:lstStyle/>
        <a:p>
          <a:endParaRPr lang="zh-CN" altLang="en-US"/>
        </a:p>
      </dgm:t>
    </dgm:pt>
    <dgm:pt modelId="{6DC57DAE-D848-41F3-995B-73E6C8E6F8A0}">
      <dgm:prSet/>
      <dgm:spPr/>
      <dgm:t>
        <a:bodyPr/>
        <a:lstStyle/>
        <a:p>
          <a:r>
            <a:rPr lang="zh-CN" altLang="en-US" b="0" i="0" dirty="0"/>
            <a:t>医生查看自己的排班表和当天需要接诊的患者人数</a:t>
          </a:r>
          <a:endParaRPr lang="zh-CN" altLang="en-US" dirty="0"/>
        </a:p>
      </dgm:t>
    </dgm:pt>
    <dgm:pt modelId="{DF7F8146-2AE5-4A2E-A6DB-B499FCB2F7C1}" type="parTrans" cxnId="{9CBB2B53-B146-4766-BE04-2D0F17ACE043}">
      <dgm:prSet/>
      <dgm:spPr/>
      <dgm:t>
        <a:bodyPr/>
        <a:lstStyle/>
        <a:p>
          <a:endParaRPr lang="zh-CN" altLang="en-US"/>
        </a:p>
      </dgm:t>
    </dgm:pt>
    <dgm:pt modelId="{F6740148-AFAB-4DEB-A82A-F945198CC6E6}" type="sibTrans" cxnId="{9CBB2B53-B146-4766-BE04-2D0F17ACE043}">
      <dgm:prSet/>
      <dgm:spPr/>
      <dgm:t>
        <a:bodyPr/>
        <a:lstStyle/>
        <a:p>
          <a:endParaRPr lang="zh-CN" altLang="en-US"/>
        </a:p>
      </dgm:t>
    </dgm:pt>
    <dgm:pt modelId="{11845951-AFAE-4816-AB67-8CF0DD1DF688}">
      <dgm:prSet/>
      <dgm:spPr/>
      <dgm:t>
        <a:bodyPr/>
        <a:lstStyle/>
        <a:p>
          <a:r>
            <a:rPr lang="zh-CN" altLang="en-US" b="0" i="0" dirty="0"/>
            <a:t>医生、患者查看自己的个人信息</a:t>
          </a:r>
          <a:endParaRPr lang="zh-CN" altLang="en-US" dirty="0"/>
        </a:p>
      </dgm:t>
    </dgm:pt>
    <dgm:pt modelId="{5E9720AC-699C-4EDE-8D56-9211C25BD2FA}" type="parTrans" cxnId="{6D4AA775-2085-4D74-BDA9-489B75998A68}">
      <dgm:prSet/>
      <dgm:spPr/>
      <dgm:t>
        <a:bodyPr/>
        <a:lstStyle/>
        <a:p>
          <a:endParaRPr lang="zh-CN" altLang="en-US"/>
        </a:p>
      </dgm:t>
    </dgm:pt>
    <dgm:pt modelId="{46443AB0-8ABC-48BB-8F4F-CBEB4B11C963}" type="sibTrans" cxnId="{6D4AA775-2085-4D74-BDA9-489B75998A68}">
      <dgm:prSet/>
      <dgm:spPr/>
      <dgm:t>
        <a:bodyPr/>
        <a:lstStyle/>
        <a:p>
          <a:endParaRPr lang="zh-CN" altLang="en-US"/>
        </a:p>
      </dgm:t>
    </dgm:pt>
    <dgm:pt modelId="{FFA8AA32-3476-4C15-950F-B1FDB5DFDA11}">
      <dgm:prSet/>
      <dgm:spPr/>
      <dgm:t>
        <a:bodyPr/>
        <a:lstStyle/>
        <a:p>
          <a:r>
            <a:rPr lang="zh-CN" altLang="en-US" b="0" i="0" dirty="0"/>
            <a:t>并发测试，出现挂到号的数量大于给定上限的情况，出现同一时间同一医生的号</a:t>
          </a:r>
          <a:r>
            <a:rPr lang="en-US" altLang="zh-CN" b="0" i="0" dirty="0"/>
            <a:t>rank</a:t>
          </a:r>
          <a:r>
            <a:rPr lang="zh-CN" altLang="en-US" b="0" i="0" dirty="0"/>
            <a:t>相同的情况。</a:t>
          </a:r>
          <a:endParaRPr lang="zh-CN" altLang="en-US" dirty="0"/>
        </a:p>
      </dgm:t>
    </dgm:pt>
    <dgm:pt modelId="{BDB89D3B-DE97-44C2-B4B4-ED276B9D6AF6}" type="parTrans" cxnId="{7A51427D-F5CE-436C-AA93-FE675416F6FF}">
      <dgm:prSet/>
      <dgm:spPr/>
      <dgm:t>
        <a:bodyPr/>
        <a:lstStyle/>
        <a:p>
          <a:endParaRPr lang="zh-CN" altLang="en-US"/>
        </a:p>
      </dgm:t>
    </dgm:pt>
    <dgm:pt modelId="{BD3EDE50-8FE9-49D1-A06C-006A9DAC204A}" type="sibTrans" cxnId="{7A51427D-F5CE-436C-AA93-FE675416F6FF}">
      <dgm:prSet/>
      <dgm:spPr/>
      <dgm:t>
        <a:bodyPr/>
        <a:lstStyle/>
        <a:p>
          <a:endParaRPr lang="zh-CN" altLang="en-US"/>
        </a:p>
      </dgm:t>
    </dgm:pt>
    <dgm:pt modelId="{00DF2AB6-0F58-4414-9983-202895BA816D}">
      <dgm:prSet/>
      <dgm:spPr/>
      <dgm:t>
        <a:bodyPr/>
        <a:lstStyle/>
        <a:p>
          <a:r>
            <a:rPr lang="zh-CN" altLang="en-US" b="0" i="0" dirty="0"/>
            <a:t>挂号、退号功能测试，通过。</a:t>
          </a:r>
          <a:endParaRPr lang="zh-CN" altLang="en-US" dirty="0"/>
        </a:p>
      </dgm:t>
    </dgm:pt>
    <dgm:pt modelId="{592F0F20-5C30-4942-A388-1329C1A1F698}" type="parTrans" cxnId="{E2B6BE4E-5E51-40F3-89E3-6F037C72FFAC}">
      <dgm:prSet/>
      <dgm:spPr/>
      <dgm:t>
        <a:bodyPr/>
        <a:lstStyle/>
        <a:p>
          <a:endParaRPr lang="zh-CN" altLang="en-US"/>
        </a:p>
      </dgm:t>
    </dgm:pt>
    <dgm:pt modelId="{C4731ACE-9929-46BF-8D89-A59486F31E7A}" type="sibTrans" cxnId="{E2B6BE4E-5E51-40F3-89E3-6F037C72FFAC}">
      <dgm:prSet/>
      <dgm:spPr/>
      <dgm:t>
        <a:bodyPr/>
        <a:lstStyle/>
        <a:p>
          <a:endParaRPr lang="zh-CN" altLang="en-US"/>
        </a:p>
      </dgm:t>
    </dgm:pt>
    <dgm:pt modelId="{4C686DAC-CD56-4056-8D81-4397E0717DEC}">
      <dgm:prSet/>
      <dgm:spPr/>
      <dgm:t>
        <a:bodyPr/>
        <a:lstStyle/>
        <a:p>
          <a:r>
            <a:rPr lang="zh-CN" altLang="en-US" b="0" i="0" dirty="0"/>
            <a:t>部署到服务器后换成服务器接口测试。</a:t>
          </a:r>
          <a:endParaRPr lang="zh-CN" altLang="en-US" dirty="0"/>
        </a:p>
      </dgm:t>
    </dgm:pt>
    <dgm:pt modelId="{9A7A90C0-6D05-43DC-917A-54F7CF2D3647}" type="parTrans" cxnId="{B16582F4-5538-4DAC-840C-0359B5117547}">
      <dgm:prSet/>
      <dgm:spPr/>
      <dgm:t>
        <a:bodyPr/>
        <a:lstStyle/>
        <a:p>
          <a:endParaRPr lang="zh-CN" altLang="en-US"/>
        </a:p>
      </dgm:t>
    </dgm:pt>
    <dgm:pt modelId="{552C5F13-6C6A-4765-B968-19C9F059DFEE}" type="sibTrans" cxnId="{B16582F4-5538-4DAC-840C-0359B5117547}">
      <dgm:prSet/>
      <dgm:spPr/>
      <dgm:t>
        <a:bodyPr/>
        <a:lstStyle/>
        <a:p>
          <a:endParaRPr lang="zh-CN" altLang="en-US"/>
        </a:p>
      </dgm:t>
    </dgm:pt>
    <dgm:pt modelId="{C38B4799-D11E-4F9E-BF87-FE6CC34A9D4C}" type="pres">
      <dgm:prSet presAssocID="{B0ED54BD-78E7-46C0-9465-2AB5CE520F20}" presName="linear" presStyleCnt="0">
        <dgm:presLayoutVars>
          <dgm:animLvl val="lvl"/>
          <dgm:resizeHandles val="exact"/>
        </dgm:presLayoutVars>
      </dgm:prSet>
      <dgm:spPr/>
    </dgm:pt>
    <dgm:pt modelId="{CBD817DF-8B9C-41B2-A409-F4E5272D0D17}" type="pres">
      <dgm:prSet presAssocID="{BB133FC6-FA9D-4A5F-B252-80A06469894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D147911-4622-4DDD-86FE-B0E5FCDA892B}" type="pres">
      <dgm:prSet presAssocID="{BB133FC6-FA9D-4A5F-B252-80A06469894A}" presName="childText" presStyleLbl="revTx" presStyleIdx="0" presStyleCnt="2">
        <dgm:presLayoutVars>
          <dgm:bulletEnabled val="1"/>
        </dgm:presLayoutVars>
      </dgm:prSet>
      <dgm:spPr/>
    </dgm:pt>
    <dgm:pt modelId="{72460637-04B1-46FA-BDC8-FF47E4C62782}" type="pres">
      <dgm:prSet presAssocID="{ED06419C-1DB4-48AC-BEED-193798914CC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9962A5C-E8A1-4A1C-A883-2F51175404FF}" type="pres">
      <dgm:prSet presAssocID="{ED06419C-1DB4-48AC-BEED-193798914CC3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B91BB814-1559-4658-AF1B-F3DEA1009076}" type="presOf" srcId="{FFA8AA32-3476-4C15-950F-B1FDB5DFDA11}" destId="{89962A5C-E8A1-4A1C-A883-2F51175404FF}" srcOrd="0" destOrd="2" presId="urn:microsoft.com/office/officeart/2005/8/layout/vList2"/>
    <dgm:cxn modelId="{564EBC15-D739-4688-A3C9-FA4F8754D75E}" type="presOf" srcId="{C0F1165F-E959-4119-800A-F75B62E37A96}" destId="{0D147911-4622-4DDD-86FE-B0E5FCDA892B}" srcOrd="0" destOrd="1" presId="urn:microsoft.com/office/officeart/2005/8/layout/vList2"/>
    <dgm:cxn modelId="{5186CA18-08DF-4D6C-97A4-A3122C22D460}" type="presOf" srcId="{94ED1188-E040-468D-A0D8-1652E0A9D871}" destId="{0D147911-4622-4DDD-86FE-B0E5FCDA892B}" srcOrd="0" destOrd="3" presId="urn:microsoft.com/office/officeart/2005/8/layout/vList2"/>
    <dgm:cxn modelId="{31CDFC3E-450B-4ABA-B800-7841BA9F6731}" srcId="{B0ED54BD-78E7-46C0-9465-2AB5CE520F20}" destId="{ED06419C-1DB4-48AC-BEED-193798914CC3}" srcOrd="1" destOrd="0" parTransId="{A8E45515-5AF7-459F-8F85-8815B0705F27}" sibTransId="{0EC63E5F-9CF8-4773-8DBF-A7FCF99ED01C}"/>
    <dgm:cxn modelId="{3B896F5E-EC97-445C-947D-7B973A7C536D}" type="presOf" srcId="{4C686DAC-CD56-4056-8D81-4397E0717DEC}" destId="{89962A5C-E8A1-4A1C-A883-2F51175404FF}" srcOrd="0" destOrd="3" presId="urn:microsoft.com/office/officeart/2005/8/layout/vList2"/>
    <dgm:cxn modelId="{757AC24C-7C57-4BA3-BE41-0BDE4B278E52}" srcId="{BB133FC6-FA9D-4A5F-B252-80A06469894A}" destId="{94ED1188-E040-468D-A0D8-1652E0A9D871}" srcOrd="3" destOrd="0" parTransId="{81B795FF-85F9-48EB-998D-965F67C1F4A5}" sibTransId="{A550167E-42C6-4495-8FD9-D9F8B418B7DE}"/>
    <dgm:cxn modelId="{E2B6BE4E-5E51-40F3-89E3-6F037C72FFAC}" srcId="{ED06419C-1DB4-48AC-BEED-193798914CC3}" destId="{00DF2AB6-0F58-4414-9983-202895BA816D}" srcOrd="1" destOrd="0" parTransId="{592F0F20-5C30-4942-A388-1329C1A1F698}" sibTransId="{C4731ACE-9929-46BF-8D89-A59486F31E7A}"/>
    <dgm:cxn modelId="{EF171B6F-55BA-4B8E-AD37-7CAE8B3DADC2}" type="presOf" srcId="{BB133FC6-FA9D-4A5F-B252-80A06469894A}" destId="{CBD817DF-8B9C-41B2-A409-F4E5272D0D17}" srcOrd="0" destOrd="0" presId="urn:microsoft.com/office/officeart/2005/8/layout/vList2"/>
    <dgm:cxn modelId="{9CBB2B53-B146-4766-BE04-2D0F17ACE043}" srcId="{BB133FC6-FA9D-4A5F-B252-80A06469894A}" destId="{6DC57DAE-D848-41F3-995B-73E6C8E6F8A0}" srcOrd="4" destOrd="0" parTransId="{DF7F8146-2AE5-4A2E-A6DB-B499FCB2F7C1}" sibTransId="{F6740148-AFAB-4DEB-A82A-F945198CC6E6}"/>
    <dgm:cxn modelId="{6D4AA775-2085-4D74-BDA9-489B75998A68}" srcId="{BB133FC6-FA9D-4A5F-B252-80A06469894A}" destId="{11845951-AFAE-4816-AB67-8CF0DD1DF688}" srcOrd="5" destOrd="0" parTransId="{5E9720AC-699C-4EDE-8D56-9211C25BD2FA}" sibTransId="{46443AB0-8ABC-48BB-8F4F-CBEB4B11C963}"/>
    <dgm:cxn modelId="{EFBDDA58-BD73-406B-A8EE-FD75346E3D5C}" srcId="{ED06419C-1DB4-48AC-BEED-193798914CC3}" destId="{F8A3FB26-B830-4132-BFC1-1EE8799B7D1E}" srcOrd="0" destOrd="0" parTransId="{DC45DA22-9528-4866-A359-E22E9607681F}" sibTransId="{257EC262-65B4-49A7-A4B8-588E615B5519}"/>
    <dgm:cxn modelId="{892CF759-BAC4-4E29-AA63-C21224AE5CA1}" srcId="{B0ED54BD-78E7-46C0-9465-2AB5CE520F20}" destId="{BB133FC6-FA9D-4A5F-B252-80A06469894A}" srcOrd="0" destOrd="0" parTransId="{DB1E97F5-58A0-4FF9-A98A-CE5AAFC8336A}" sibTransId="{1796CB50-529C-4FA5-8BA3-F2FA10266284}"/>
    <dgm:cxn modelId="{7A51427D-F5CE-436C-AA93-FE675416F6FF}" srcId="{ED06419C-1DB4-48AC-BEED-193798914CC3}" destId="{FFA8AA32-3476-4C15-950F-B1FDB5DFDA11}" srcOrd="2" destOrd="0" parTransId="{BDB89D3B-DE97-44C2-B4B4-ED276B9D6AF6}" sibTransId="{BD3EDE50-8FE9-49D1-A06C-006A9DAC204A}"/>
    <dgm:cxn modelId="{21C15C90-0EB2-42A7-A7DA-DEF06ECFD344}" type="presOf" srcId="{652C12F6-34D3-4851-A7BE-28FA5EB2AE6B}" destId="{0D147911-4622-4DDD-86FE-B0E5FCDA892B}" srcOrd="0" destOrd="0" presId="urn:microsoft.com/office/officeart/2005/8/layout/vList2"/>
    <dgm:cxn modelId="{14773899-CB65-428E-B6B0-E125FD483085}" srcId="{BB133FC6-FA9D-4A5F-B252-80A06469894A}" destId="{C0F1165F-E959-4119-800A-F75B62E37A96}" srcOrd="1" destOrd="0" parTransId="{4A9F8C04-0F51-4509-B590-0D82AB848729}" sibTransId="{7E98E339-6BBC-44DA-828F-EA90339A4D70}"/>
    <dgm:cxn modelId="{C1D53EA6-C51E-4D0E-B789-96EC1B433BF7}" srcId="{BB133FC6-FA9D-4A5F-B252-80A06469894A}" destId="{652C12F6-34D3-4851-A7BE-28FA5EB2AE6B}" srcOrd="0" destOrd="0" parTransId="{2A798965-A863-4704-A9F9-F566D8BAFA41}" sibTransId="{82295C52-0E1E-432E-8353-E39E55337B7B}"/>
    <dgm:cxn modelId="{00E7DFAA-C675-4974-AD8B-CA572CCC1D39}" type="presOf" srcId="{ED06419C-1DB4-48AC-BEED-193798914CC3}" destId="{72460637-04B1-46FA-BDC8-FF47E4C62782}" srcOrd="0" destOrd="0" presId="urn:microsoft.com/office/officeart/2005/8/layout/vList2"/>
    <dgm:cxn modelId="{D57BA5AF-4E15-4602-B14F-C46CBF873E82}" type="presOf" srcId="{B0ED54BD-78E7-46C0-9465-2AB5CE520F20}" destId="{C38B4799-D11E-4F9E-BF87-FE6CC34A9D4C}" srcOrd="0" destOrd="0" presId="urn:microsoft.com/office/officeart/2005/8/layout/vList2"/>
    <dgm:cxn modelId="{F3FADEC0-22A2-44C6-87D1-6FE3A76E7798}" type="presOf" srcId="{F8A3FB26-B830-4132-BFC1-1EE8799B7D1E}" destId="{89962A5C-E8A1-4A1C-A883-2F51175404FF}" srcOrd="0" destOrd="0" presId="urn:microsoft.com/office/officeart/2005/8/layout/vList2"/>
    <dgm:cxn modelId="{6E6914DD-6E5D-4E64-97DB-6CE169F0DECB}" srcId="{BB133FC6-FA9D-4A5F-B252-80A06469894A}" destId="{DDA993D1-7522-4CBE-A5C5-26852646CBE7}" srcOrd="2" destOrd="0" parTransId="{F8ABE67D-6B70-4E7C-A762-DEE79C7B5519}" sibTransId="{19B274B3-5775-4383-BDF6-681DE092EF08}"/>
    <dgm:cxn modelId="{93AD31E8-F068-4E83-B3D1-47787BA2DC22}" type="presOf" srcId="{00DF2AB6-0F58-4414-9983-202895BA816D}" destId="{89962A5C-E8A1-4A1C-A883-2F51175404FF}" srcOrd="0" destOrd="1" presId="urn:microsoft.com/office/officeart/2005/8/layout/vList2"/>
    <dgm:cxn modelId="{B90307F0-A817-48AF-967D-587872B83F57}" type="presOf" srcId="{DDA993D1-7522-4CBE-A5C5-26852646CBE7}" destId="{0D147911-4622-4DDD-86FE-B0E5FCDA892B}" srcOrd="0" destOrd="2" presId="urn:microsoft.com/office/officeart/2005/8/layout/vList2"/>
    <dgm:cxn modelId="{817AA4F3-13E4-4553-AAF2-8AF9647B9F8F}" type="presOf" srcId="{11845951-AFAE-4816-AB67-8CF0DD1DF688}" destId="{0D147911-4622-4DDD-86FE-B0E5FCDA892B}" srcOrd="0" destOrd="5" presId="urn:microsoft.com/office/officeart/2005/8/layout/vList2"/>
    <dgm:cxn modelId="{DF9148F4-F4B4-4572-AD5E-20252C3BDAC8}" type="presOf" srcId="{6DC57DAE-D848-41F3-995B-73E6C8E6F8A0}" destId="{0D147911-4622-4DDD-86FE-B0E5FCDA892B}" srcOrd="0" destOrd="4" presId="urn:microsoft.com/office/officeart/2005/8/layout/vList2"/>
    <dgm:cxn modelId="{B16582F4-5538-4DAC-840C-0359B5117547}" srcId="{ED06419C-1DB4-48AC-BEED-193798914CC3}" destId="{4C686DAC-CD56-4056-8D81-4397E0717DEC}" srcOrd="3" destOrd="0" parTransId="{9A7A90C0-6D05-43DC-917A-54F7CF2D3647}" sibTransId="{552C5F13-6C6A-4765-B968-19C9F059DFEE}"/>
    <dgm:cxn modelId="{632BAC0E-08A8-4459-8173-F064CCA31425}" type="presParOf" srcId="{C38B4799-D11E-4F9E-BF87-FE6CC34A9D4C}" destId="{CBD817DF-8B9C-41B2-A409-F4E5272D0D17}" srcOrd="0" destOrd="0" presId="urn:microsoft.com/office/officeart/2005/8/layout/vList2"/>
    <dgm:cxn modelId="{E675C4A7-B5BC-45DE-9118-DD1180B59178}" type="presParOf" srcId="{C38B4799-D11E-4F9E-BF87-FE6CC34A9D4C}" destId="{0D147911-4622-4DDD-86FE-B0E5FCDA892B}" srcOrd="1" destOrd="0" presId="urn:microsoft.com/office/officeart/2005/8/layout/vList2"/>
    <dgm:cxn modelId="{8498176E-15DA-41B3-BEB1-470D80A60A94}" type="presParOf" srcId="{C38B4799-D11E-4F9E-BF87-FE6CC34A9D4C}" destId="{72460637-04B1-46FA-BDC8-FF47E4C62782}" srcOrd="2" destOrd="0" presId="urn:microsoft.com/office/officeart/2005/8/layout/vList2"/>
    <dgm:cxn modelId="{1E5EBE4D-00C0-4B03-917B-0C5DF4A0E9E8}" type="presParOf" srcId="{C38B4799-D11E-4F9E-BF87-FE6CC34A9D4C}" destId="{89962A5C-E8A1-4A1C-A883-2F51175404F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0ED54BD-78E7-46C0-9465-2AB5CE520F2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B133FC6-FA9D-4A5F-B252-80A06469894A}">
      <dgm:prSet/>
      <dgm:spPr/>
      <dgm:t>
        <a:bodyPr/>
        <a:lstStyle/>
        <a:p>
          <a:r>
            <a:rPr lang="zh-CN" altLang="en-US" b="0" i="0" dirty="0"/>
            <a:t>问题、变更和返工</a:t>
          </a:r>
          <a:endParaRPr lang="zh-CN" dirty="0"/>
        </a:p>
      </dgm:t>
    </dgm:pt>
    <dgm:pt modelId="{DB1E97F5-58A0-4FF9-A98A-CE5AAFC8336A}" type="par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1796CB50-529C-4FA5-8BA3-F2FA10266284}" type="sib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652C12F6-34D3-4851-A7BE-28FA5EB2AE6B}">
      <dgm:prSet/>
      <dgm:spPr/>
      <dgm:t>
        <a:bodyPr/>
        <a:lstStyle/>
        <a:p>
          <a:r>
            <a:rPr lang="zh-CN" altLang="en-US" b="0" i="0" dirty="0"/>
            <a:t>时间紧，无法完成所有功能，根据优先级优先完成挂号、医生信息展示等功能</a:t>
          </a:r>
          <a:endParaRPr lang="zh-CN" altLang="en-US" dirty="0"/>
        </a:p>
      </dgm:t>
    </dgm:pt>
    <dgm:pt modelId="{2A798965-A863-4704-A9F9-F566D8BAFA41}" type="parTrans" cxnId="{C1D53EA6-C51E-4D0E-B789-96EC1B433BF7}">
      <dgm:prSet/>
      <dgm:spPr/>
      <dgm:t>
        <a:bodyPr/>
        <a:lstStyle/>
        <a:p>
          <a:endParaRPr lang="zh-CN" altLang="en-US"/>
        </a:p>
      </dgm:t>
    </dgm:pt>
    <dgm:pt modelId="{82295C52-0E1E-432E-8353-E39E55337B7B}" type="sibTrans" cxnId="{C1D53EA6-C51E-4D0E-B789-96EC1B433BF7}">
      <dgm:prSet/>
      <dgm:spPr/>
      <dgm:t>
        <a:bodyPr/>
        <a:lstStyle/>
        <a:p>
          <a:endParaRPr lang="zh-CN" altLang="en-US"/>
        </a:p>
      </dgm:t>
    </dgm:pt>
    <dgm:pt modelId="{ED06419C-1DB4-48AC-BEED-193798914CC3}">
      <dgm:prSet/>
      <dgm:spPr/>
      <dgm:t>
        <a:bodyPr/>
        <a:lstStyle/>
        <a:p>
          <a:r>
            <a:rPr lang="zh-CN" altLang="en-US" b="0" i="0" dirty="0"/>
            <a:t>经验和教训</a:t>
          </a:r>
          <a:endParaRPr lang="zh-CN" altLang="en-US" dirty="0"/>
        </a:p>
      </dgm:t>
    </dgm:pt>
    <dgm:pt modelId="{A8E45515-5AF7-459F-8F85-8815B0705F27}" type="parTrans" cxnId="{31CDFC3E-450B-4ABA-B800-7841BA9F6731}">
      <dgm:prSet/>
      <dgm:spPr/>
      <dgm:t>
        <a:bodyPr/>
        <a:lstStyle/>
        <a:p>
          <a:endParaRPr lang="zh-CN" altLang="en-US"/>
        </a:p>
      </dgm:t>
    </dgm:pt>
    <dgm:pt modelId="{0EC63E5F-9CF8-4773-8DBF-A7FCF99ED01C}" type="sibTrans" cxnId="{31CDFC3E-450B-4ABA-B800-7841BA9F6731}">
      <dgm:prSet/>
      <dgm:spPr/>
      <dgm:t>
        <a:bodyPr/>
        <a:lstStyle/>
        <a:p>
          <a:endParaRPr lang="zh-CN" altLang="en-US"/>
        </a:p>
      </dgm:t>
    </dgm:pt>
    <dgm:pt modelId="{F8A3FB26-B830-4132-BFC1-1EE8799B7D1E}">
      <dgm:prSet/>
      <dgm:spPr/>
      <dgm:t>
        <a:bodyPr/>
        <a:lstStyle/>
        <a:p>
          <a:r>
            <a:rPr lang="zh-CN" altLang="en-US" b="0" i="0" dirty="0"/>
            <a:t>多学习</a:t>
          </a:r>
          <a:r>
            <a:rPr lang="en-US" altLang="zh-CN" b="0" i="0" dirty="0"/>
            <a:t>git</a:t>
          </a:r>
          <a:r>
            <a:rPr lang="zh-CN" altLang="en-US" b="0" i="0" dirty="0"/>
            <a:t>的使用、前后端分离测试防止</a:t>
          </a:r>
          <a:r>
            <a:rPr lang="en-US" altLang="zh-CN" b="0" i="0" dirty="0"/>
            <a:t>merge</a:t>
          </a:r>
          <a:r>
            <a:rPr lang="zh-CN" altLang="en-US" b="0" i="0" dirty="0"/>
            <a:t>冲突</a:t>
          </a:r>
          <a:endParaRPr lang="zh-CN" altLang="en-US" dirty="0"/>
        </a:p>
      </dgm:t>
    </dgm:pt>
    <dgm:pt modelId="{DC45DA22-9528-4866-A359-E22E9607681F}" type="parTrans" cxnId="{EFBDDA58-BD73-406B-A8EE-FD75346E3D5C}">
      <dgm:prSet/>
      <dgm:spPr/>
      <dgm:t>
        <a:bodyPr/>
        <a:lstStyle/>
        <a:p>
          <a:endParaRPr lang="zh-CN" altLang="en-US"/>
        </a:p>
      </dgm:t>
    </dgm:pt>
    <dgm:pt modelId="{257EC262-65B4-49A7-A4B8-588E615B5519}" type="sibTrans" cxnId="{EFBDDA58-BD73-406B-A8EE-FD75346E3D5C}">
      <dgm:prSet/>
      <dgm:spPr/>
      <dgm:t>
        <a:bodyPr/>
        <a:lstStyle/>
        <a:p>
          <a:endParaRPr lang="zh-CN" altLang="en-US"/>
        </a:p>
      </dgm:t>
    </dgm:pt>
    <dgm:pt modelId="{4CF2B683-39E2-44E2-845C-2B1288D99DDC}">
      <dgm:prSet/>
      <dgm:spPr/>
      <dgm:t>
        <a:bodyPr/>
        <a:lstStyle/>
        <a:p>
          <a:r>
            <a:rPr lang="zh-CN" altLang="en-US" b="0" i="0"/>
            <a:t>并发问题，给查询语句加锁。</a:t>
          </a:r>
          <a:endParaRPr lang="zh-CN" altLang="en-US"/>
        </a:p>
      </dgm:t>
    </dgm:pt>
    <dgm:pt modelId="{8531DD8E-B206-4F0D-A6BE-FBCC95792838}" type="parTrans" cxnId="{583B622F-7625-4A92-853D-54B5541C82A1}">
      <dgm:prSet/>
      <dgm:spPr/>
      <dgm:t>
        <a:bodyPr/>
        <a:lstStyle/>
        <a:p>
          <a:endParaRPr lang="zh-CN" altLang="en-US"/>
        </a:p>
      </dgm:t>
    </dgm:pt>
    <dgm:pt modelId="{D573C9A3-F8DE-4EA6-8DAD-C1FA0123FB73}" type="sibTrans" cxnId="{583B622F-7625-4A92-853D-54B5541C82A1}">
      <dgm:prSet/>
      <dgm:spPr/>
      <dgm:t>
        <a:bodyPr/>
        <a:lstStyle/>
        <a:p>
          <a:endParaRPr lang="zh-CN" altLang="en-US"/>
        </a:p>
      </dgm:t>
    </dgm:pt>
    <dgm:pt modelId="{F5A23CD7-6437-4B4E-85F7-008A1980ADB3}">
      <dgm:prSet/>
      <dgm:spPr/>
      <dgm:t>
        <a:bodyPr/>
        <a:lstStyle/>
        <a:p>
          <a:r>
            <a:rPr lang="zh-CN" altLang="en-US" b="0" i="0" dirty="0"/>
            <a:t>前后端合并代码时</a:t>
          </a:r>
          <a:r>
            <a:rPr lang="en-US" altLang="zh-CN" b="0" i="0" dirty="0"/>
            <a:t>git</a:t>
          </a:r>
          <a:r>
            <a:rPr lang="zh-CN" altLang="en-US" b="0" i="0" dirty="0"/>
            <a:t>操作的问题，</a:t>
          </a:r>
          <a:r>
            <a:rPr lang="en-US" altLang="zh-CN" b="0" i="0" dirty="0"/>
            <a:t>merge</a:t>
          </a:r>
          <a:r>
            <a:rPr lang="zh-CN" altLang="en-US" b="0" i="0" dirty="0"/>
            <a:t>冲突，手动处理耗时。</a:t>
          </a:r>
          <a:endParaRPr lang="zh-CN" altLang="en-US" dirty="0"/>
        </a:p>
      </dgm:t>
    </dgm:pt>
    <dgm:pt modelId="{535F9124-76E6-44D8-A7E7-45746C70FAEE}" type="parTrans" cxnId="{09D39D27-61D2-4BE1-B606-10A9519D941D}">
      <dgm:prSet/>
      <dgm:spPr/>
      <dgm:t>
        <a:bodyPr/>
        <a:lstStyle/>
        <a:p>
          <a:endParaRPr lang="zh-CN" altLang="en-US"/>
        </a:p>
      </dgm:t>
    </dgm:pt>
    <dgm:pt modelId="{B71BB1EA-223D-411A-B039-C83DBD457CB9}" type="sibTrans" cxnId="{09D39D27-61D2-4BE1-B606-10A9519D941D}">
      <dgm:prSet/>
      <dgm:spPr/>
      <dgm:t>
        <a:bodyPr/>
        <a:lstStyle/>
        <a:p>
          <a:endParaRPr lang="zh-CN" altLang="en-US"/>
        </a:p>
      </dgm:t>
    </dgm:pt>
    <dgm:pt modelId="{C480A6D2-C98A-4FD3-B90A-C8A5AA433E94}">
      <dgm:prSet/>
      <dgm:spPr/>
      <dgm:t>
        <a:bodyPr/>
        <a:lstStyle/>
        <a:p>
          <a:r>
            <a:rPr lang="zh-CN" altLang="en-US" b="0" i="0" dirty="0"/>
            <a:t>访问</a:t>
          </a:r>
          <a:r>
            <a:rPr lang="en-US" b="0" i="0" dirty="0" err="1"/>
            <a:t>github</a:t>
          </a:r>
          <a:r>
            <a:rPr lang="zh-CN" altLang="en-US" b="0" i="0" dirty="0"/>
            <a:t>太慢 每次</a:t>
          </a:r>
          <a:r>
            <a:rPr lang="en-US" b="0" i="0" dirty="0"/>
            <a:t>push/pull</a:t>
          </a:r>
          <a:r>
            <a:rPr lang="zh-CN" altLang="en-US" b="0" i="0" dirty="0"/>
            <a:t>都要等很久</a:t>
          </a:r>
          <a:endParaRPr lang="zh-CN" altLang="en-US" dirty="0"/>
        </a:p>
      </dgm:t>
    </dgm:pt>
    <dgm:pt modelId="{9E81F0C8-32DA-496E-8A7D-54B28D2B6952}" type="parTrans" cxnId="{82688C5B-B0AD-447E-B405-D05490CBD0E7}">
      <dgm:prSet/>
      <dgm:spPr/>
      <dgm:t>
        <a:bodyPr/>
        <a:lstStyle/>
        <a:p>
          <a:endParaRPr lang="zh-CN" altLang="en-US"/>
        </a:p>
      </dgm:t>
    </dgm:pt>
    <dgm:pt modelId="{A5089BA0-BEE9-4689-A60B-1067B962F085}" type="sibTrans" cxnId="{82688C5B-B0AD-447E-B405-D05490CBD0E7}">
      <dgm:prSet/>
      <dgm:spPr/>
      <dgm:t>
        <a:bodyPr/>
        <a:lstStyle/>
        <a:p>
          <a:endParaRPr lang="zh-CN" altLang="en-US"/>
        </a:p>
      </dgm:t>
    </dgm:pt>
    <dgm:pt modelId="{823DD422-A199-4258-9129-92BE428DD1DE}">
      <dgm:prSet/>
      <dgm:spPr/>
      <dgm:t>
        <a:bodyPr/>
        <a:lstStyle/>
        <a:p>
          <a:r>
            <a:rPr lang="zh-CN" altLang="en-US" b="0" i="0" dirty="0"/>
            <a:t>后端项目使用</a:t>
          </a:r>
          <a:r>
            <a:rPr lang="en-US" b="0" i="0" dirty="0"/>
            <a:t>ide build</a:t>
          </a:r>
          <a:r>
            <a:rPr lang="zh-CN" altLang="en-US" b="0" i="0" dirty="0"/>
            <a:t>无法使用，更换为</a:t>
          </a:r>
          <a:r>
            <a:rPr lang="en-US" b="0" i="0" dirty="0" err="1"/>
            <a:t>mvn</a:t>
          </a:r>
          <a:r>
            <a:rPr lang="en-US" b="0" i="0" dirty="0"/>
            <a:t> clean install </a:t>
          </a:r>
          <a:r>
            <a:rPr lang="zh-CN" altLang="en-US" b="0" i="0" dirty="0"/>
            <a:t>手动</a:t>
          </a:r>
          <a:r>
            <a:rPr lang="en-US" b="0" i="0" dirty="0"/>
            <a:t>build .jar</a:t>
          </a:r>
          <a:r>
            <a:rPr lang="zh-CN" altLang="en-US" b="0" i="0" dirty="0"/>
            <a:t>文件</a:t>
          </a:r>
          <a:endParaRPr lang="zh-CN" altLang="en-US" dirty="0"/>
        </a:p>
      </dgm:t>
    </dgm:pt>
    <dgm:pt modelId="{83BBCFDC-509B-42D9-90C6-BA72FF6CF71B}" type="parTrans" cxnId="{DAEDFD31-5410-4241-8D2E-E0489822D80B}">
      <dgm:prSet/>
      <dgm:spPr/>
      <dgm:t>
        <a:bodyPr/>
        <a:lstStyle/>
        <a:p>
          <a:endParaRPr lang="zh-CN" altLang="en-US"/>
        </a:p>
      </dgm:t>
    </dgm:pt>
    <dgm:pt modelId="{F6774306-92E6-496F-B418-207194423F48}" type="sibTrans" cxnId="{DAEDFD31-5410-4241-8D2E-E0489822D80B}">
      <dgm:prSet/>
      <dgm:spPr/>
      <dgm:t>
        <a:bodyPr/>
        <a:lstStyle/>
        <a:p>
          <a:endParaRPr lang="zh-CN" altLang="en-US"/>
        </a:p>
      </dgm:t>
    </dgm:pt>
    <dgm:pt modelId="{6A895380-5677-471C-B260-C8DAFB434245}">
      <dgm:prSet/>
      <dgm:spPr/>
      <dgm:t>
        <a:bodyPr/>
        <a:lstStyle/>
        <a:p>
          <a:r>
            <a:rPr lang="en-US" b="0" i="0" dirty="0"/>
            <a:t>React</a:t>
          </a:r>
          <a:r>
            <a:rPr lang="zh-CN" altLang="en-US" b="0" i="0" dirty="0"/>
            <a:t>不同版本支持不同的函数，在学习使用中造成了部分的 </a:t>
          </a:r>
          <a:r>
            <a:rPr lang="en-US" b="0" i="0" dirty="0"/>
            <a:t>bug</a:t>
          </a:r>
          <a:endParaRPr lang="en-US" dirty="0"/>
        </a:p>
      </dgm:t>
    </dgm:pt>
    <dgm:pt modelId="{3647AE98-6B21-4EE4-9D53-33EC943938EA}" type="parTrans" cxnId="{935E63F4-D8DF-45CC-BACD-DD3FB772130B}">
      <dgm:prSet/>
      <dgm:spPr/>
      <dgm:t>
        <a:bodyPr/>
        <a:lstStyle/>
        <a:p>
          <a:endParaRPr lang="zh-CN" altLang="en-US"/>
        </a:p>
      </dgm:t>
    </dgm:pt>
    <dgm:pt modelId="{2F360640-F418-4A2E-A0DF-1EDCCE3236FC}" type="sibTrans" cxnId="{935E63F4-D8DF-45CC-BACD-DD3FB772130B}">
      <dgm:prSet/>
      <dgm:spPr/>
      <dgm:t>
        <a:bodyPr/>
        <a:lstStyle/>
        <a:p>
          <a:endParaRPr lang="zh-CN" altLang="en-US"/>
        </a:p>
      </dgm:t>
    </dgm:pt>
    <dgm:pt modelId="{B3C7430C-7859-4A2D-9354-42F93945C022}">
      <dgm:prSet/>
      <dgm:spPr/>
      <dgm:t>
        <a:bodyPr/>
        <a:lstStyle/>
        <a:p>
          <a:r>
            <a:rPr lang="zh-CN" altLang="en-US" b="0" i="0" dirty="0"/>
            <a:t>应该让前后端各占一个单独的分支，直接使用服务器的接口进行测试</a:t>
          </a:r>
          <a:endParaRPr lang="zh-CN" altLang="en-US" dirty="0"/>
        </a:p>
      </dgm:t>
    </dgm:pt>
    <dgm:pt modelId="{86FFB303-1B7A-4A9F-9BEC-DD917599A6B8}" type="parTrans" cxnId="{03123555-750A-409A-B7DC-741D163987F7}">
      <dgm:prSet/>
      <dgm:spPr/>
      <dgm:t>
        <a:bodyPr/>
        <a:lstStyle/>
        <a:p>
          <a:endParaRPr lang="zh-CN" altLang="en-US"/>
        </a:p>
      </dgm:t>
    </dgm:pt>
    <dgm:pt modelId="{2CF7DB7A-80D8-4C3A-9CE4-4381E55EB67D}" type="sibTrans" cxnId="{03123555-750A-409A-B7DC-741D163987F7}">
      <dgm:prSet/>
      <dgm:spPr/>
      <dgm:t>
        <a:bodyPr/>
        <a:lstStyle/>
        <a:p>
          <a:endParaRPr lang="zh-CN" altLang="en-US"/>
        </a:p>
      </dgm:t>
    </dgm:pt>
    <dgm:pt modelId="{3BEE3AB8-D7C4-4135-825D-AC98DC808110}">
      <dgm:prSet/>
      <dgm:spPr/>
      <dgm:t>
        <a:bodyPr/>
        <a:lstStyle/>
        <a:p>
          <a:r>
            <a:rPr lang="zh-CN" altLang="en-US" b="0" i="0" dirty="0"/>
            <a:t>每人应该尽量负责独立的一部分，不修改他人的代码防止冲突</a:t>
          </a:r>
          <a:endParaRPr lang="zh-CN" altLang="en-US" dirty="0"/>
        </a:p>
      </dgm:t>
    </dgm:pt>
    <dgm:pt modelId="{F0B2ACF7-1698-4F59-BED4-56B8182084EF}" type="parTrans" cxnId="{70CFF253-156E-461C-BBE9-41B5C3254177}">
      <dgm:prSet/>
      <dgm:spPr/>
      <dgm:t>
        <a:bodyPr/>
        <a:lstStyle/>
        <a:p>
          <a:endParaRPr lang="zh-CN" altLang="en-US"/>
        </a:p>
      </dgm:t>
    </dgm:pt>
    <dgm:pt modelId="{E4D9210A-19D7-4694-B367-E8EAB4B85E2D}" type="sibTrans" cxnId="{70CFF253-156E-461C-BBE9-41B5C3254177}">
      <dgm:prSet/>
      <dgm:spPr/>
      <dgm:t>
        <a:bodyPr/>
        <a:lstStyle/>
        <a:p>
          <a:endParaRPr lang="zh-CN" altLang="en-US"/>
        </a:p>
      </dgm:t>
    </dgm:pt>
    <dgm:pt modelId="{C38B4799-D11E-4F9E-BF87-FE6CC34A9D4C}" type="pres">
      <dgm:prSet presAssocID="{B0ED54BD-78E7-46C0-9465-2AB5CE520F20}" presName="linear" presStyleCnt="0">
        <dgm:presLayoutVars>
          <dgm:animLvl val="lvl"/>
          <dgm:resizeHandles val="exact"/>
        </dgm:presLayoutVars>
      </dgm:prSet>
      <dgm:spPr/>
    </dgm:pt>
    <dgm:pt modelId="{CBD817DF-8B9C-41B2-A409-F4E5272D0D17}" type="pres">
      <dgm:prSet presAssocID="{BB133FC6-FA9D-4A5F-B252-80A06469894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D147911-4622-4DDD-86FE-B0E5FCDA892B}" type="pres">
      <dgm:prSet presAssocID="{BB133FC6-FA9D-4A5F-B252-80A06469894A}" presName="childText" presStyleLbl="revTx" presStyleIdx="0" presStyleCnt="2">
        <dgm:presLayoutVars>
          <dgm:bulletEnabled val="1"/>
        </dgm:presLayoutVars>
      </dgm:prSet>
      <dgm:spPr/>
    </dgm:pt>
    <dgm:pt modelId="{72460637-04B1-46FA-BDC8-FF47E4C62782}" type="pres">
      <dgm:prSet presAssocID="{ED06419C-1DB4-48AC-BEED-193798914CC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9962A5C-E8A1-4A1C-A883-2F51175404FF}" type="pres">
      <dgm:prSet presAssocID="{ED06419C-1DB4-48AC-BEED-193798914CC3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0EF7E70A-A810-4AE6-B9D7-DE87E9525D1E}" type="presOf" srcId="{C480A6D2-C98A-4FD3-B90A-C8A5AA433E94}" destId="{0D147911-4622-4DDD-86FE-B0E5FCDA892B}" srcOrd="0" destOrd="3" presId="urn:microsoft.com/office/officeart/2005/8/layout/vList2"/>
    <dgm:cxn modelId="{09D39D27-61D2-4BE1-B606-10A9519D941D}" srcId="{BB133FC6-FA9D-4A5F-B252-80A06469894A}" destId="{F5A23CD7-6437-4B4E-85F7-008A1980ADB3}" srcOrd="2" destOrd="0" parTransId="{535F9124-76E6-44D8-A7E7-45746C70FAEE}" sibTransId="{B71BB1EA-223D-411A-B039-C83DBD457CB9}"/>
    <dgm:cxn modelId="{583B622F-7625-4A92-853D-54B5541C82A1}" srcId="{BB133FC6-FA9D-4A5F-B252-80A06469894A}" destId="{4CF2B683-39E2-44E2-845C-2B1288D99DDC}" srcOrd="1" destOrd="0" parTransId="{8531DD8E-B206-4F0D-A6BE-FBCC95792838}" sibTransId="{D573C9A3-F8DE-4EA6-8DAD-C1FA0123FB73}"/>
    <dgm:cxn modelId="{DAEDFD31-5410-4241-8D2E-E0489822D80B}" srcId="{BB133FC6-FA9D-4A5F-B252-80A06469894A}" destId="{823DD422-A199-4258-9129-92BE428DD1DE}" srcOrd="4" destOrd="0" parTransId="{83BBCFDC-509B-42D9-90C6-BA72FF6CF71B}" sibTransId="{F6774306-92E6-496F-B418-207194423F48}"/>
    <dgm:cxn modelId="{B84AC335-CCE5-4DB0-8DFD-034BE8CD7E31}" type="presOf" srcId="{F5A23CD7-6437-4B4E-85F7-008A1980ADB3}" destId="{0D147911-4622-4DDD-86FE-B0E5FCDA892B}" srcOrd="0" destOrd="2" presId="urn:microsoft.com/office/officeart/2005/8/layout/vList2"/>
    <dgm:cxn modelId="{31CDFC3E-450B-4ABA-B800-7841BA9F6731}" srcId="{B0ED54BD-78E7-46C0-9465-2AB5CE520F20}" destId="{ED06419C-1DB4-48AC-BEED-193798914CC3}" srcOrd="1" destOrd="0" parTransId="{A8E45515-5AF7-459F-8F85-8815B0705F27}" sibTransId="{0EC63E5F-9CF8-4773-8DBF-A7FCF99ED01C}"/>
    <dgm:cxn modelId="{82688C5B-B0AD-447E-B405-D05490CBD0E7}" srcId="{BB133FC6-FA9D-4A5F-B252-80A06469894A}" destId="{C480A6D2-C98A-4FD3-B90A-C8A5AA433E94}" srcOrd="3" destOrd="0" parTransId="{9E81F0C8-32DA-496E-8A7D-54B28D2B6952}" sibTransId="{A5089BA0-BEE9-4689-A60B-1067B962F085}"/>
    <dgm:cxn modelId="{EF171B6F-55BA-4B8E-AD37-7CAE8B3DADC2}" type="presOf" srcId="{BB133FC6-FA9D-4A5F-B252-80A06469894A}" destId="{CBD817DF-8B9C-41B2-A409-F4E5272D0D17}" srcOrd="0" destOrd="0" presId="urn:microsoft.com/office/officeart/2005/8/layout/vList2"/>
    <dgm:cxn modelId="{70CFF253-156E-461C-BBE9-41B5C3254177}" srcId="{ED06419C-1DB4-48AC-BEED-193798914CC3}" destId="{3BEE3AB8-D7C4-4135-825D-AC98DC808110}" srcOrd="2" destOrd="0" parTransId="{F0B2ACF7-1698-4F59-BED4-56B8182084EF}" sibTransId="{E4D9210A-19D7-4694-B367-E8EAB4B85E2D}"/>
    <dgm:cxn modelId="{03123555-750A-409A-B7DC-741D163987F7}" srcId="{ED06419C-1DB4-48AC-BEED-193798914CC3}" destId="{B3C7430C-7859-4A2D-9354-42F93945C022}" srcOrd="1" destOrd="0" parTransId="{86FFB303-1B7A-4A9F-9BEC-DD917599A6B8}" sibTransId="{2CF7DB7A-80D8-4C3A-9CE4-4381E55EB67D}"/>
    <dgm:cxn modelId="{EFBDDA58-BD73-406B-A8EE-FD75346E3D5C}" srcId="{ED06419C-1DB4-48AC-BEED-193798914CC3}" destId="{F8A3FB26-B830-4132-BFC1-1EE8799B7D1E}" srcOrd="0" destOrd="0" parTransId="{DC45DA22-9528-4866-A359-E22E9607681F}" sibTransId="{257EC262-65B4-49A7-A4B8-588E615B5519}"/>
    <dgm:cxn modelId="{892CF759-BAC4-4E29-AA63-C21224AE5CA1}" srcId="{B0ED54BD-78E7-46C0-9465-2AB5CE520F20}" destId="{BB133FC6-FA9D-4A5F-B252-80A06469894A}" srcOrd="0" destOrd="0" parTransId="{DB1E97F5-58A0-4FF9-A98A-CE5AAFC8336A}" sibTransId="{1796CB50-529C-4FA5-8BA3-F2FA10266284}"/>
    <dgm:cxn modelId="{21C15C90-0EB2-42A7-A7DA-DEF06ECFD344}" type="presOf" srcId="{652C12F6-34D3-4851-A7BE-28FA5EB2AE6B}" destId="{0D147911-4622-4DDD-86FE-B0E5FCDA892B}" srcOrd="0" destOrd="0" presId="urn:microsoft.com/office/officeart/2005/8/layout/vList2"/>
    <dgm:cxn modelId="{72BEFF93-111C-4307-BB81-1180F9E40136}" type="presOf" srcId="{823DD422-A199-4258-9129-92BE428DD1DE}" destId="{0D147911-4622-4DDD-86FE-B0E5FCDA892B}" srcOrd="0" destOrd="4" presId="urn:microsoft.com/office/officeart/2005/8/layout/vList2"/>
    <dgm:cxn modelId="{C1D53EA6-C51E-4D0E-B789-96EC1B433BF7}" srcId="{BB133FC6-FA9D-4A5F-B252-80A06469894A}" destId="{652C12F6-34D3-4851-A7BE-28FA5EB2AE6B}" srcOrd="0" destOrd="0" parTransId="{2A798965-A863-4704-A9F9-F566D8BAFA41}" sibTransId="{82295C52-0E1E-432E-8353-E39E55337B7B}"/>
    <dgm:cxn modelId="{00E7DFAA-C675-4974-AD8B-CA572CCC1D39}" type="presOf" srcId="{ED06419C-1DB4-48AC-BEED-193798914CC3}" destId="{72460637-04B1-46FA-BDC8-FF47E4C62782}" srcOrd="0" destOrd="0" presId="urn:microsoft.com/office/officeart/2005/8/layout/vList2"/>
    <dgm:cxn modelId="{D57BA5AF-4E15-4602-B14F-C46CBF873E82}" type="presOf" srcId="{B0ED54BD-78E7-46C0-9465-2AB5CE520F20}" destId="{C38B4799-D11E-4F9E-BF87-FE6CC34A9D4C}" srcOrd="0" destOrd="0" presId="urn:microsoft.com/office/officeart/2005/8/layout/vList2"/>
    <dgm:cxn modelId="{1B0E9CB6-B9D8-4A98-A2E6-FF90BBAE0522}" type="presOf" srcId="{3BEE3AB8-D7C4-4135-825D-AC98DC808110}" destId="{89962A5C-E8A1-4A1C-A883-2F51175404FF}" srcOrd="0" destOrd="2" presId="urn:microsoft.com/office/officeart/2005/8/layout/vList2"/>
    <dgm:cxn modelId="{F3FADEC0-22A2-44C6-87D1-6FE3A76E7798}" type="presOf" srcId="{F8A3FB26-B830-4132-BFC1-1EE8799B7D1E}" destId="{89962A5C-E8A1-4A1C-A883-2F51175404FF}" srcOrd="0" destOrd="0" presId="urn:microsoft.com/office/officeart/2005/8/layout/vList2"/>
    <dgm:cxn modelId="{A61AFAC4-1BF8-4C39-BD8A-2DC8CC0527EF}" type="presOf" srcId="{4CF2B683-39E2-44E2-845C-2B1288D99DDC}" destId="{0D147911-4622-4DDD-86FE-B0E5FCDA892B}" srcOrd="0" destOrd="1" presId="urn:microsoft.com/office/officeart/2005/8/layout/vList2"/>
    <dgm:cxn modelId="{BD51C8D0-EC42-4292-8A76-B70CDEE8D28A}" type="presOf" srcId="{6A895380-5677-471C-B260-C8DAFB434245}" destId="{0D147911-4622-4DDD-86FE-B0E5FCDA892B}" srcOrd="0" destOrd="5" presId="urn:microsoft.com/office/officeart/2005/8/layout/vList2"/>
    <dgm:cxn modelId="{1DC3B6DB-CA64-47B9-A3F6-C0DAE05AE577}" type="presOf" srcId="{B3C7430C-7859-4A2D-9354-42F93945C022}" destId="{89962A5C-E8A1-4A1C-A883-2F51175404FF}" srcOrd="0" destOrd="1" presId="urn:microsoft.com/office/officeart/2005/8/layout/vList2"/>
    <dgm:cxn modelId="{935E63F4-D8DF-45CC-BACD-DD3FB772130B}" srcId="{BB133FC6-FA9D-4A5F-B252-80A06469894A}" destId="{6A895380-5677-471C-B260-C8DAFB434245}" srcOrd="5" destOrd="0" parTransId="{3647AE98-6B21-4EE4-9D53-33EC943938EA}" sibTransId="{2F360640-F418-4A2E-A0DF-1EDCCE3236FC}"/>
    <dgm:cxn modelId="{632BAC0E-08A8-4459-8173-F064CCA31425}" type="presParOf" srcId="{C38B4799-D11E-4F9E-BF87-FE6CC34A9D4C}" destId="{CBD817DF-8B9C-41B2-A409-F4E5272D0D17}" srcOrd="0" destOrd="0" presId="urn:microsoft.com/office/officeart/2005/8/layout/vList2"/>
    <dgm:cxn modelId="{E675C4A7-B5BC-45DE-9118-DD1180B59178}" type="presParOf" srcId="{C38B4799-D11E-4F9E-BF87-FE6CC34A9D4C}" destId="{0D147911-4622-4DDD-86FE-B0E5FCDA892B}" srcOrd="1" destOrd="0" presId="urn:microsoft.com/office/officeart/2005/8/layout/vList2"/>
    <dgm:cxn modelId="{8498176E-15DA-41B3-BEB1-470D80A60A94}" type="presParOf" srcId="{C38B4799-D11E-4F9E-BF87-FE6CC34A9D4C}" destId="{72460637-04B1-46FA-BDC8-FF47E4C62782}" srcOrd="2" destOrd="0" presId="urn:microsoft.com/office/officeart/2005/8/layout/vList2"/>
    <dgm:cxn modelId="{1E5EBE4D-00C0-4B03-917B-0C5DF4A0E9E8}" type="presParOf" srcId="{C38B4799-D11E-4F9E-BF87-FE6CC34A9D4C}" destId="{89962A5C-E8A1-4A1C-A883-2F51175404F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E3517E-246A-4E05-8264-B4D245EB123D}">
      <dsp:nvSpPr>
        <dsp:cNvPr id="0" name=""/>
        <dsp:cNvSpPr/>
      </dsp:nvSpPr>
      <dsp:spPr>
        <a:xfrm>
          <a:off x="0" y="7650"/>
          <a:ext cx="8694263" cy="8371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业务流程形式</a:t>
          </a:r>
          <a:r>
            <a:rPr lang="zh-CN" sz="2700" kern="1200" dirty="0"/>
            <a:t>：</a:t>
          </a:r>
        </a:p>
      </dsp:txBody>
      <dsp:txXfrm>
        <a:off x="40866" y="48516"/>
        <a:ext cx="8612531" cy="755403"/>
      </dsp:txXfrm>
    </dsp:sp>
    <dsp:sp modelId="{97CD8490-1586-4777-80CF-53B5E81AE280}">
      <dsp:nvSpPr>
        <dsp:cNvPr id="0" name=""/>
        <dsp:cNvSpPr/>
      </dsp:nvSpPr>
      <dsp:spPr>
        <a:xfrm>
          <a:off x="0" y="844785"/>
          <a:ext cx="8694263" cy="3018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043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2100" kern="1200" dirty="0"/>
            <a:t>Appointment</a:t>
          </a:r>
          <a:r>
            <a:rPr lang="zh-CN" altLang="en-US" sz="2100" kern="1200" dirty="0"/>
            <a:t>使用</a:t>
          </a:r>
          <a:r>
            <a:rPr lang="en-US" altLang="zh-CN" sz="2100" kern="1200" dirty="0"/>
            <a:t>form</a:t>
          </a:r>
          <a:r>
            <a:rPr lang="zh-CN" altLang="en-US" sz="2100" kern="1200" dirty="0"/>
            <a:t>存储病人挂号信息，通过前端选项框筛选的方式获取数据</a:t>
          </a:r>
          <a:r>
            <a:rPr lang="en-US" altLang="zh-CN" sz="2100" kern="1200" dirty="0"/>
            <a:t>date </a:t>
          </a:r>
          <a:r>
            <a:rPr lang="zh-CN" altLang="en-US" sz="2100" kern="1200" dirty="0"/>
            <a:t>（</a:t>
          </a:r>
          <a:r>
            <a:rPr lang="en-US" altLang="zh-CN" sz="2100" kern="1200" dirty="0"/>
            <a:t>date</a:t>
          </a:r>
          <a:r>
            <a:rPr lang="zh-CN" altLang="en-US" sz="2100" kern="1200" dirty="0"/>
            <a:t>格式转成</a:t>
          </a:r>
          <a:r>
            <a:rPr lang="en-US" altLang="zh-CN" sz="2100" kern="1200" dirty="0"/>
            <a:t>format</a:t>
          </a:r>
          <a:r>
            <a:rPr lang="zh-CN" altLang="en-US" sz="2100" kern="1200" dirty="0"/>
            <a:t>（</a:t>
          </a:r>
          <a:r>
            <a:rPr lang="en-US" altLang="zh-CN" sz="2100" kern="1200" dirty="0"/>
            <a:t>YYYY-MM-DD</a:t>
          </a:r>
          <a:r>
            <a:rPr lang="zh-CN" altLang="en-US" sz="2100" kern="1200" dirty="0"/>
            <a:t>）格式）再和本地存储的</a:t>
          </a:r>
          <a:r>
            <a:rPr lang="en-US" altLang="zh-CN" sz="2100" kern="1200" dirty="0" err="1"/>
            <a:t>patientID</a:t>
          </a:r>
          <a:r>
            <a:rPr lang="zh-CN" altLang="en-US" sz="2100" kern="1200" dirty="0"/>
            <a:t>信息整合起来，先判断是否在当天已经挂过号，若挂过号，提示并且拒绝当日挂号，否则将其打包发送给后端，收到后端收回数据后判断</a:t>
          </a:r>
          <a:r>
            <a:rPr lang="en-US" altLang="zh-CN" sz="2100" kern="1200" dirty="0"/>
            <a:t>ranking</a:t>
          </a:r>
          <a:r>
            <a:rPr lang="zh-CN" altLang="en-US" sz="2100" kern="1200" dirty="0"/>
            <a:t>，如果</a:t>
          </a:r>
          <a:r>
            <a:rPr lang="en-US" altLang="zh-CN" sz="2100" kern="1200" dirty="0"/>
            <a:t>ranking = 0</a:t>
          </a:r>
          <a:r>
            <a:rPr lang="zh-CN" altLang="en-US" sz="2100" kern="1200" dirty="0"/>
            <a:t>，则表明号已被抢完，若</a:t>
          </a:r>
          <a:r>
            <a:rPr lang="en-US" altLang="zh-CN" sz="2100" kern="1200" dirty="0"/>
            <a:t>ranking</a:t>
          </a:r>
          <a:r>
            <a:rPr lang="zh-CN" altLang="en-US" sz="2100" kern="1200" dirty="0"/>
            <a:t>不等于</a:t>
          </a:r>
          <a:r>
            <a:rPr lang="en-US" altLang="zh-CN" sz="2100" kern="1200" dirty="0"/>
            <a:t>0</a:t>
          </a:r>
          <a:r>
            <a:rPr lang="zh-CN" altLang="en-US" sz="2100" kern="1200" dirty="0"/>
            <a:t>，挂号成功，并且计算预期时间，写入下方挂号记录表中</a:t>
          </a:r>
          <a:endParaRPr lang="zh-CN" sz="2100" kern="1200" dirty="0"/>
        </a:p>
      </dsp:txBody>
      <dsp:txXfrm>
        <a:off x="0" y="844785"/>
        <a:ext cx="8694263" cy="30180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D817DF-8B9C-41B2-A409-F4E5272D0D17}">
      <dsp:nvSpPr>
        <dsp:cNvPr id="0" name=""/>
        <dsp:cNvSpPr/>
      </dsp:nvSpPr>
      <dsp:spPr>
        <a:xfrm>
          <a:off x="0" y="26347"/>
          <a:ext cx="8694263" cy="4650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b="0" i="0" kern="1200" dirty="0"/>
            <a:t>任务达成情况</a:t>
          </a:r>
          <a:endParaRPr lang="zh-CN" sz="1500" kern="1200" dirty="0"/>
        </a:p>
      </dsp:txBody>
      <dsp:txXfrm>
        <a:off x="22703" y="49050"/>
        <a:ext cx="8648857" cy="419669"/>
      </dsp:txXfrm>
    </dsp:sp>
    <dsp:sp modelId="{0D147911-4622-4DDD-86FE-B0E5FCDA892B}">
      <dsp:nvSpPr>
        <dsp:cNvPr id="0" name=""/>
        <dsp:cNvSpPr/>
      </dsp:nvSpPr>
      <dsp:spPr>
        <a:xfrm>
          <a:off x="0" y="491422"/>
          <a:ext cx="8694263" cy="1738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043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200" kern="1200" dirty="0"/>
            <a:t>  </a:t>
          </a:r>
          <a:r>
            <a:rPr lang="zh-CN" altLang="en-US" sz="1200" b="0" i="0" kern="1200" dirty="0"/>
            <a:t>患者挂号、退号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200" kern="1200" dirty="0"/>
            <a:t>  </a:t>
          </a:r>
          <a:r>
            <a:rPr lang="zh-CN" altLang="en-US" sz="1200" b="0" i="0" kern="1200" dirty="0"/>
            <a:t>患者查看就诊记录及挂号记录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200" kern="1200" dirty="0"/>
            <a:t>  </a:t>
          </a:r>
          <a:r>
            <a:rPr lang="zh-CN" altLang="en-US" sz="1200" b="0" i="0" kern="1200" dirty="0"/>
            <a:t>公众在医院主页查看医院新闻、医院通知、医生介绍等信息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200" b="0" i="0" kern="1200" dirty="0"/>
            <a:t>医生管理患者的就诊流程、开药方定医嘱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200" b="0" i="0" kern="1200" dirty="0"/>
            <a:t>医生查看自己的排班表和当天需要接诊的患者人数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200" b="0" i="0" kern="1200" dirty="0"/>
            <a:t>医生、患者查看自己的个人信息</a:t>
          </a:r>
          <a:endParaRPr lang="zh-CN" altLang="en-US" sz="1200" kern="1200" dirty="0"/>
        </a:p>
      </dsp:txBody>
      <dsp:txXfrm>
        <a:off x="0" y="491422"/>
        <a:ext cx="8694263" cy="1738800"/>
      </dsp:txXfrm>
    </dsp:sp>
    <dsp:sp modelId="{72460637-04B1-46FA-BDC8-FF47E4C62782}">
      <dsp:nvSpPr>
        <dsp:cNvPr id="0" name=""/>
        <dsp:cNvSpPr/>
      </dsp:nvSpPr>
      <dsp:spPr>
        <a:xfrm>
          <a:off x="0" y="2230222"/>
          <a:ext cx="8694263" cy="4650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b="0" i="0" kern="1200" dirty="0"/>
            <a:t>评审</a:t>
          </a:r>
          <a:r>
            <a:rPr lang="en-US" altLang="zh-CN" sz="1500" b="0" i="0" kern="1200" dirty="0"/>
            <a:t>/</a:t>
          </a:r>
          <a:r>
            <a:rPr lang="zh-CN" altLang="en-US" sz="1500" b="0" i="0" kern="1200" dirty="0"/>
            <a:t>测试的结果</a:t>
          </a:r>
          <a:endParaRPr lang="zh-CN" altLang="en-US" sz="1500" kern="1200" dirty="0"/>
        </a:p>
      </dsp:txBody>
      <dsp:txXfrm>
        <a:off x="22703" y="2252925"/>
        <a:ext cx="8648857" cy="419669"/>
      </dsp:txXfrm>
    </dsp:sp>
    <dsp:sp modelId="{89962A5C-E8A1-4A1C-A883-2F51175404FF}">
      <dsp:nvSpPr>
        <dsp:cNvPr id="0" name=""/>
        <dsp:cNvSpPr/>
      </dsp:nvSpPr>
      <dsp:spPr>
        <a:xfrm>
          <a:off x="0" y="2695298"/>
          <a:ext cx="8694263" cy="1148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043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200" b="0" i="0" kern="1200" dirty="0"/>
            <a:t>前后端通信。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200" b="0" i="0" kern="1200" dirty="0"/>
            <a:t>挂号、退号功能测试，通过。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200" b="0" i="0" kern="1200" dirty="0"/>
            <a:t>并发测试，出现挂到号的数量大于给定上限的情况，出现同一时间同一医生的号</a:t>
          </a:r>
          <a:r>
            <a:rPr lang="en-US" altLang="zh-CN" sz="1200" b="0" i="0" kern="1200" dirty="0"/>
            <a:t>rank</a:t>
          </a:r>
          <a:r>
            <a:rPr lang="zh-CN" altLang="en-US" sz="1200" b="0" i="0" kern="1200" dirty="0"/>
            <a:t>相同的情况。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200" b="0" i="0" kern="1200" dirty="0"/>
            <a:t>部署到服务器后换成服务器接口测试。</a:t>
          </a:r>
          <a:endParaRPr lang="zh-CN" altLang="en-US" sz="1200" kern="1200" dirty="0"/>
        </a:p>
      </dsp:txBody>
      <dsp:txXfrm>
        <a:off x="0" y="2695298"/>
        <a:ext cx="8694263" cy="11488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D817DF-8B9C-41B2-A409-F4E5272D0D17}">
      <dsp:nvSpPr>
        <dsp:cNvPr id="0" name=""/>
        <dsp:cNvSpPr/>
      </dsp:nvSpPr>
      <dsp:spPr>
        <a:xfrm>
          <a:off x="0" y="64724"/>
          <a:ext cx="8694263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b="0" i="0" kern="1200" dirty="0"/>
            <a:t>问题、变更和返工</a:t>
          </a:r>
          <a:endParaRPr lang="zh-CN" sz="1700" kern="1200" dirty="0"/>
        </a:p>
      </dsp:txBody>
      <dsp:txXfrm>
        <a:off x="25730" y="90454"/>
        <a:ext cx="8642803" cy="475625"/>
      </dsp:txXfrm>
    </dsp:sp>
    <dsp:sp modelId="{0D147911-4622-4DDD-86FE-B0E5FCDA892B}">
      <dsp:nvSpPr>
        <dsp:cNvPr id="0" name=""/>
        <dsp:cNvSpPr/>
      </dsp:nvSpPr>
      <dsp:spPr>
        <a:xfrm>
          <a:off x="0" y="591809"/>
          <a:ext cx="8694263" cy="1865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043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300" b="0" i="0" kern="1200" dirty="0"/>
            <a:t>时间紧，无法完成所有功能，根据优先级优先完成挂号、医生信息展示等功能</a:t>
          </a:r>
          <a:endParaRPr lang="zh-CN" alt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300" b="0" i="0" kern="1200"/>
            <a:t>并发问题，给查询语句加锁。</a:t>
          </a:r>
          <a:endParaRPr lang="zh-CN" alt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300" b="0" i="0" kern="1200" dirty="0"/>
            <a:t>前后端合并代码时</a:t>
          </a:r>
          <a:r>
            <a:rPr lang="en-US" altLang="zh-CN" sz="1300" b="0" i="0" kern="1200" dirty="0"/>
            <a:t>git</a:t>
          </a:r>
          <a:r>
            <a:rPr lang="zh-CN" altLang="en-US" sz="1300" b="0" i="0" kern="1200" dirty="0"/>
            <a:t>操作的问题，</a:t>
          </a:r>
          <a:r>
            <a:rPr lang="en-US" altLang="zh-CN" sz="1300" b="0" i="0" kern="1200" dirty="0"/>
            <a:t>merge</a:t>
          </a:r>
          <a:r>
            <a:rPr lang="zh-CN" altLang="en-US" sz="1300" b="0" i="0" kern="1200" dirty="0"/>
            <a:t>冲突，手动处理耗时。</a:t>
          </a:r>
          <a:endParaRPr lang="zh-CN" alt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300" b="0" i="0" kern="1200" dirty="0"/>
            <a:t>访问</a:t>
          </a:r>
          <a:r>
            <a:rPr lang="en-US" sz="1300" b="0" i="0" kern="1200" dirty="0" err="1"/>
            <a:t>github</a:t>
          </a:r>
          <a:r>
            <a:rPr lang="zh-CN" altLang="en-US" sz="1300" b="0" i="0" kern="1200" dirty="0"/>
            <a:t>太慢 每次</a:t>
          </a:r>
          <a:r>
            <a:rPr lang="en-US" sz="1300" b="0" i="0" kern="1200" dirty="0"/>
            <a:t>push/pull</a:t>
          </a:r>
          <a:r>
            <a:rPr lang="zh-CN" altLang="en-US" sz="1300" b="0" i="0" kern="1200" dirty="0"/>
            <a:t>都要等很久</a:t>
          </a:r>
          <a:endParaRPr lang="zh-CN" alt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300" b="0" i="0" kern="1200" dirty="0"/>
            <a:t>后端项目使用</a:t>
          </a:r>
          <a:r>
            <a:rPr lang="en-US" sz="1300" b="0" i="0" kern="1200" dirty="0"/>
            <a:t>ide build</a:t>
          </a:r>
          <a:r>
            <a:rPr lang="zh-CN" altLang="en-US" sz="1300" b="0" i="0" kern="1200" dirty="0"/>
            <a:t>无法使用，更换为</a:t>
          </a:r>
          <a:r>
            <a:rPr lang="en-US" sz="1300" b="0" i="0" kern="1200" dirty="0" err="1"/>
            <a:t>mvn</a:t>
          </a:r>
          <a:r>
            <a:rPr lang="en-US" sz="1300" b="0" i="0" kern="1200" dirty="0"/>
            <a:t> clean install </a:t>
          </a:r>
          <a:r>
            <a:rPr lang="zh-CN" altLang="en-US" sz="1300" b="0" i="0" kern="1200" dirty="0"/>
            <a:t>手动</a:t>
          </a:r>
          <a:r>
            <a:rPr lang="en-US" sz="1300" b="0" i="0" kern="1200" dirty="0"/>
            <a:t>build .jar</a:t>
          </a:r>
          <a:r>
            <a:rPr lang="zh-CN" altLang="en-US" sz="1300" b="0" i="0" kern="1200" dirty="0"/>
            <a:t>文件</a:t>
          </a:r>
          <a:endParaRPr lang="zh-CN" alt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0" kern="1200" dirty="0"/>
            <a:t>React</a:t>
          </a:r>
          <a:r>
            <a:rPr lang="zh-CN" altLang="en-US" sz="1300" b="0" i="0" kern="1200" dirty="0"/>
            <a:t>不同版本支持不同的函数，在学习使用中造成了部分的 </a:t>
          </a:r>
          <a:r>
            <a:rPr lang="en-US" sz="1300" b="0" i="0" kern="1200" dirty="0"/>
            <a:t>bug</a:t>
          </a:r>
          <a:endParaRPr lang="en-US" sz="1300" kern="1200" dirty="0"/>
        </a:p>
      </dsp:txBody>
      <dsp:txXfrm>
        <a:off x="0" y="591809"/>
        <a:ext cx="8694263" cy="1865070"/>
      </dsp:txXfrm>
    </dsp:sp>
    <dsp:sp modelId="{72460637-04B1-46FA-BDC8-FF47E4C62782}">
      <dsp:nvSpPr>
        <dsp:cNvPr id="0" name=""/>
        <dsp:cNvSpPr/>
      </dsp:nvSpPr>
      <dsp:spPr>
        <a:xfrm>
          <a:off x="0" y="2456878"/>
          <a:ext cx="8694263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b="0" i="0" kern="1200" dirty="0"/>
            <a:t>经验和教训</a:t>
          </a:r>
          <a:endParaRPr lang="zh-CN" altLang="en-US" sz="1700" kern="1200" dirty="0"/>
        </a:p>
      </dsp:txBody>
      <dsp:txXfrm>
        <a:off x="25730" y="2482608"/>
        <a:ext cx="8642803" cy="475625"/>
      </dsp:txXfrm>
    </dsp:sp>
    <dsp:sp modelId="{89962A5C-E8A1-4A1C-A883-2F51175404FF}">
      <dsp:nvSpPr>
        <dsp:cNvPr id="0" name=""/>
        <dsp:cNvSpPr/>
      </dsp:nvSpPr>
      <dsp:spPr>
        <a:xfrm>
          <a:off x="0" y="2983963"/>
          <a:ext cx="8694263" cy="932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043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300" b="0" i="0" kern="1200" dirty="0"/>
            <a:t>多学习</a:t>
          </a:r>
          <a:r>
            <a:rPr lang="en-US" altLang="zh-CN" sz="1300" b="0" i="0" kern="1200" dirty="0"/>
            <a:t>git</a:t>
          </a:r>
          <a:r>
            <a:rPr lang="zh-CN" altLang="en-US" sz="1300" b="0" i="0" kern="1200" dirty="0"/>
            <a:t>的使用、前后端分离测试防止</a:t>
          </a:r>
          <a:r>
            <a:rPr lang="en-US" altLang="zh-CN" sz="1300" b="0" i="0" kern="1200" dirty="0"/>
            <a:t>merge</a:t>
          </a:r>
          <a:r>
            <a:rPr lang="zh-CN" altLang="en-US" sz="1300" b="0" i="0" kern="1200" dirty="0"/>
            <a:t>冲突</a:t>
          </a:r>
          <a:endParaRPr lang="zh-CN" alt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300" b="0" i="0" kern="1200" dirty="0"/>
            <a:t>应该让前后端各占一个单独的分支，直接使用服务器的接口进行测试</a:t>
          </a:r>
          <a:endParaRPr lang="zh-CN" alt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300" b="0" i="0" kern="1200" dirty="0"/>
            <a:t>每人应该尽量负责独立的一部分，不修改他人的代码防止冲突</a:t>
          </a:r>
          <a:endParaRPr lang="zh-CN" altLang="en-US" sz="1300" kern="1200" dirty="0"/>
        </a:p>
      </dsp:txBody>
      <dsp:txXfrm>
        <a:off x="0" y="2983963"/>
        <a:ext cx="8694263" cy="9325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2022/4/28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2022/4/28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zh-CN" altLang="en-US" dirty="0"/>
              <a:t>技术原型迭代报告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903F1C-568E-4080-8C79-B487B35A71F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  <a:pPr/>
              <a:t>2022年4月28日</a:t>
            </a:fld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08880" y="4021438"/>
            <a:ext cx="4774239" cy="1060855"/>
          </a:xfrm>
        </p:spPr>
        <p:txBody>
          <a:bodyPr anchor="ctr"/>
          <a:lstStyle/>
          <a:p>
            <a:r>
              <a:rPr lang="zh-CN" altLang="en-US" dirty="0"/>
              <a:t>沈哲赟、黄嘉敏、童楚炎、卢骏宸、陆胤松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4632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42D6928-82CF-4F60-8F6F-F1CADB6A39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业务流程形式：挂号流程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9F6FBA-B1BC-4F3B-B3A4-8C94403CDC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6C66B8-2E59-4AD7-BBB5-7279539D0F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D0CDBD5-B8BF-4E27-ACE3-765AE2BD40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从前端接受请求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7E08938-667C-4E4C-9F9A-6B2ED9F401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2" t="7552" r="11707" b="63236"/>
          <a:stretch/>
        </p:blipFill>
        <p:spPr>
          <a:xfrm>
            <a:off x="3145654" y="766710"/>
            <a:ext cx="8741546" cy="464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85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迭代报告概要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包括业务达成情况，评审测试结果，问题与返工和经验与教训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04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0240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内部评审与测试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9C9CE29-363F-4244-9FE0-767388D864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7095663"/>
              </p:ext>
            </p:extLst>
          </p:nvPr>
        </p:nvGraphicFramePr>
        <p:xfrm>
          <a:off x="1725143" y="1702990"/>
          <a:ext cx="8694263" cy="3870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28148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问题与经验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9C9CE29-363F-4244-9FE0-767388D864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4261449"/>
              </p:ext>
            </p:extLst>
          </p:nvPr>
        </p:nvGraphicFramePr>
        <p:xfrm>
          <a:off x="1725143" y="1592263"/>
          <a:ext cx="8694263" cy="39812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403845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74ED3E-DC16-4907-A2BD-F614B3B28D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3841958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>
            <a:extLst>
              <a:ext uri="{FF2B5EF4-FFF2-40B4-BE49-F238E27FC236}">
                <a16:creationId xmlns:a16="http://schemas.microsoft.com/office/drawing/2014/main" id="{EE79199E-F6B2-4AB7-AD45-DF9746ABEC7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>
            <a:extLst>
              <a:ext uri="{FF2B5EF4-FFF2-40B4-BE49-F238E27FC236}">
                <a16:creationId xmlns:a16="http://schemas.microsoft.com/office/drawing/2014/main" id="{A7DD4836-010D-456E-BBA3-89944340FA4A}"/>
              </a:ext>
            </a:extLst>
          </p:cNvPr>
          <p:cNvSpPr/>
          <p:nvPr/>
        </p:nvSpPr>
        <p:spPr>
          <a:xfrm>
            <a:off x="6275750" y="118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技术原型演示</a:t>
            </a:r>
          </a:p>
        </p:txBody>
      </p: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9A01E40F-4D27-46E0-B3C8-ACC612FF8694}"/>
              </a:ext>
            </a:extLst>
          </p:cNvPr>
          <p:cNvGrpSpPr/>
          <p:nvPr/>
        </p:nvGrpSpPr>
        <p:grpSpPr>
          <a:xfrm>
            <a:off x="5345475" y="1180600"/>
            <a:ext cx="720000" cy="720000"/>
            <a:chOff x="5412150" y="1180600"/>
            <a:chExt cx="720000" cy="720000"/>
          </a:xfrm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F1E9CFB-5705-4342-969C-1BBB6EB698F5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1E43874-40A0-4EC5-9CA2-95CEB3981475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4DFF296D-4CA6-4FC2-8D7B-1BAFF1CF78B8}"/>
              </a:ext>
            </a:extLst>
          </p:cNvPr>
          <p:cNvGrpSpPr/>
          <p:nvPr/>
        </p:nvGrpSpPr>
        <p:grpSpPr>
          <a:xfrm>
            <a:off x="5345475" y="2260600"/>
            <a:ext cx="720000" cy="720000"/>
            <a:chOff x="5412150" y="2260600"/>
            <a:chExt cx="720000" cy="720000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AB4503D4-DDDF-487D-9490-1ED837433D97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7BCC96CB-D24E-491C-9D07-0DA9EADF43B3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25BB4173-241B-4451-B976-8D9E36EF561C}"/>
              </a:ext>
            </a:extLst>
          </p:cNvPr>
          <p:cNvGrpSpPr/>
          <p:nvPr/>
        </p:nvGrpSpPr>
        <p:grpSpPr>
          <a:xfrm>
            <a:off x="5345475" y="3340600"/>
            <a:ext cx="720000" cy="720000"/>
            <a:chOff x="5412150" y="3340600"/>
            <a:chExt cx="720000" cy="72000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28C5D102-8236-4014-AD75-3828CE0C6A76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2C9C839E-D7E7-40AA-A9F0-25F8AF260049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20569484-D97A-4612-A3C8-19F561CD404C}"/>
              </a:ext>
            </a:extLst>
          </p:cNvPr>
          <p:cNvGrpSpPr/>
          <p:nvPr/>
        </p:nvGrpSpPr>
        <p:grpSpPr>
          <a:xfrm>
            <a:off x="5345475" y="4420600"/>
            <a:ext cx="720000" cy="720000"/>
            <a:chOff x="5412150" y="4420600"/>
            <a:chExt cx="720000" cy="720000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7FBD8A29-E5D4-4173-8567-41E45DDE9E1C}"/>
                </a:ext>
              </a:extLst>
            </p:cNvPr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C878C90-5C97-4319-A4A9-973F44F684F1}"/>
                </a:ext>
              </a:extLst>
            </p:cNvPr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>
            <a:extLst>
              <a:ext uri="{FF2B5EF4-FFF2-40B4-BE49-F238E27FC236}">
                <a16:creationId xmlns:a16="http://schemas.microsoft.com/office/drawing/2014/main" id="{6043BFAA-FB50-4303-9785-5DF074A22CF4}"/>
              </a:ext>
            </a:extLst>
          </p:cNvPr>
          <p:cNvSpPr/>
          <p:nvPr/>
        </p:nvSpPr>
        <p:spPr>
          <a:xfrm>
            <a:off x="6275750" y="224747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软件架构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27B11E5F-E40B-47E0-8FBA-8F6C0035B72A}"/>
              </a:ext>
            </a:extLst>
          </p:cNvPr>
          <p:cNvSpPr/>
          <p:nvPr/>
        </p:nvSpPr>
        <p:spPr>
          <a:xfrm>
            <a:off x="6275750" y="3303701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算法设计</a:t>
            </a: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48027BF7-8527-4C35-8DDA-D8F9150CE05E}"/>
              </a:ext>
            </a:extLst>
          </p:cNvPr>
          <p:cNvSpPr/>
          <p:nvPr/>
        </p:nvSpPr>
        <p:spPr>
          <a:xfrm>
            <a:off x="6275750" y="442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迭代报告概要</a:t>
            </a:r>
          </a:p>
        </p:txBody>
      </p:sp>
    </p:spTree>
    <p:extLst>
      <p:ext uri="{BB962C8B-B14F-4D97-AF65-F5344CB8AC3E}">
        <p14:creationId xmlns:p14="http://schemas.microsoft.com/office/powerpoint/2010/main" val="1317321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技术原型演示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包括前端界面，后端数据库框架，前后端交互，用户体验流程等。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3377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软件架构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包括用例视图，部署架构，逻辑架构等。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1480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81737A0-F72C-4F0B-9CFD-40C3C88517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部署架构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C404BD-2179-4375-BAA6-309F35BC8E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2D4AA89-7AE3-4D3E-9952-D691B297F8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8FACFF8-FAE9-4C32-B33B-3851DD9DB3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4941515" cy="4765791"/>
          </a:xfrm>
        </p:spPr>
        <p:txBody>
          <a:bodyPr/>
          <a:lstStyle/>
          <a:p>
            <a:pPr indent="266700" algn="just"/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说明：</a:t>
            </a:r>
          </a:p>
          <a:p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不同类型的客户端向网关服务器发送请求，网关服务器将请求以标准化格式传送给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Register Server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Register Server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根据业务请求从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Doctor Catalog System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或者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Billing System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调取相关数据，并经过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server Component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处理后传递给网关服务器，网关服务器将数据转化成与客户端适配的数据类型。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92B4B48-1AD8-4CCA-BA10-D59D8C648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205" y="983822"/>
            <a:ext cx="6206157" cy="489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227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0681FFD-EECF-4B80-8A73-E1AD1B15E0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逻辑架构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45C3B5-6F1D-45B4-AA2A-564F0A9138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CA84791-5B5D-432C-802F-6A670F8B75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57F0FA9-64EE-4895-A96D-F50EF9D9B3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5167344" cy="4765791"/>
          </a:xfrm>
        </p:spPr>
        <p:txBody>
          <a:bodyPr/>
          <a:lstStyle/>
          <a:p>
            <a:r>
              <a:rPr lang="zh-CN" altLang="en-US" sz="1800" dirty="0">
                <a:ea typeface="等线" panose="02010600030101010101" pitchFamily="2" charset="-122"/>
                <a:cs typeface="Times New Roman" panose="02020603050405020304" pitchFamily="18" charset="0"/>
              </a:rPr>
              <a:t>说明：</a:t>
            </a:r>
            <a:endParaRPr lang="en-US" altLang="zh-CN" sz="1800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zh-CN" altLang="zh-CN" sz="1800" dirty="0">
                <a:ea typeface="等线" panose="02010600030101010101" pitchFamily="2" charset="-122"/>
                <a:cs typeface="Times New Roman" panose="02020603050405020304" pitchFamily="18" charset="0"/>
              </a:rPr>
              <a:t>采用</a:t>
            </a:r>
            <a:r>
              <a:rPr lang="en-US" altLang="zh-CN" sz="1800" dirty="0">
                <a:ea typeface="等线" panose="02010600030101010101" pitchFamily="2" charset="-122"/>
                <a:cs typeface="Times New Roman" panose="02020603050405020304" pitchFamily="18" charset="0"/>
              </a:rPr>
              <a:t>3 Tier</a:t>
            </a:r>
            <a:r>
              <a:rPr lang="zh-CN" altLang="zh-CN" sz="1800" dirty="0">
                <a:ea typeface="等线" panose="02010600030101010101" pitchFamily="2" charset="-122"/>
                <a:cs typeface="Times New Roman" panose="02020603050405020304" pitchFamily="18" charset="0"/>
              </a:rPr>
              <a:t>架构，通过对表示层、业务逻辑层、数据访问层的划分，将前后端的业务逻辑分离，提升对数据的安全性。</a:t>
            </a:r>
          </a:p>
          <a:p>
            <a:pPr indent="266700" algn="just"/>
            <a:r>
              <a:rPr lang="zh-CN" altLang="zh-CN" sz="1800" dirty="0">
                <a:ea typeface="等线" panose="02010600030101010101" pitchFamily="2" charset="-122"/>
                <a:cs typeface="Times New Roman" panose="02020603050405020304" pitchFamily="18" charset="0"/>
              </a:rPr>
              <a:t>将面对医生，患者，管理者的不同业务进行划分，执行不同的业务逻辑处理不同用户的请求，调用分离的数据层对数据库进行持久性操作。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CFD5797-C8B4-49C5-A23C-798E4FC9E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458" y="766710"/>
            <a:ext cx="6389836" cy="536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31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关于前后端调度的核心操作流程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03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11" name="标题 2">
            <a:extLst>
              <a:ext uri="{FF2B5EF4-FFF2-40B4-BE49-F238E27FC236}">
                <a16:creationId xmlns:a16="http://schemas.microsoft.com/office/drawing/2014/main" id="{F8CD536A-09E6-4267-8172-17B93B6822D3}"/>
              </a:ext>
            </a:extLst>
          </p:cNvPr>
          <p:cNvSpPr txBox="1">
            <a:spLocks/>
          </p:cNvSpPr>
          <p:nvPr/>
        </p:nvSpPr>
        <p:spPr>
          <a:xfrm>
            <a:off x="6238874" y="2713314"/>
            <a:ext cx="5561806" cy="1228743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核心算法设计</a:t>
            </a:r>
          </a:p>
        </p:txBody>
      </p:sp>
    </p:spTree>
    <p:extLst>
      <p:ext uri="{BB962C8B-B14F-4D97-AF65-F5344CB8AC3E}">
        <p14:creationId xmlns:p14="http://schemas.microsoft.com/office/powerpoint/2010/main" val="1277651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核心算法设计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9C9CE29-363F-4244-9FE0-767388D864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5843806"/>
              </p:ext>
            </p:extLst>
          </p:nvPr>
        </p:nvGraphicFramePr>
        <p:xfrm>
          <a:off x="1725143" y="1702990"/>
          <a:ext cx="8694263" cy="3870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416138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42D6928-82CF-4F60-8F6F-F1CADB6A39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业务流程形式：挂号流程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9F6FBA-B1BC-4F3B-B3A4-8C94403CDC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6C66B8-2E59-4AD7-BBB5-7279539D0F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D0CDBD5-B8BF-4E27-ACE3-765AE2BD40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在后端根据挂号情况给予反馈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4874AD0-BCF7-4D9A-952F-2970604079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2" t="37282" r="11707" b="10809"/>
          <a:stretch/>
        </p:blipFill>
        <p:spPr>
          <a:xfrm>
            <a:off x="4088166" y="766710"/>
            <a:ext cx="6014622" cy="567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2633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3971</TotalTime>
  <Words>648</Words>
  <Application>Microsoft Office PowerPoint</Application>
  <PresentationFormat>宽屏</PresentationFormat>
  <Paragraphs>63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等线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技术原型迭代报告</vt:lpstr>
      <vt:lpstr>PowerPoint 演示文稿</vt:lpstr>
      <vt:lpstr>技术原型演示</vt:lpstr>
      <vt:lpstr>软件架构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迭代报告概要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陆 胤松</cp:lastModifiedBy>
  <cp:revision>128</cp:revision>
  <dcterms:created xsi:type="dcterms:W3CDTF">2019-01-23T14:14:04Z</dcterms:created>
  <dcterms:modified xsi:type="dcterms:W3CDTF">2022-04-27T19:14:57Z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